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5143500" cx="9144000"/>
  <p:notesSz cx="6858000" cy="9144000"/>
  <p:embeddedFontLst>
    <p:embeddedFont>
      <p:font typeface="Raleway"/>
      <p:regular r:id="rId39"/>
      <p:bold r:id="rId40"/>
      <p:italic r:id="rId41"/>
      <p:boldItalic r:id="rId42"/>
    </p:embeddedFont>
    <p:embeddedFont>
      <p:font typeface="Poppins"/>
      <p:regular r:id="rId43"/>
      <p:bold r:id="rId44"/>
      <p:italic r:id="rId45"/>
      <p:boldItalic r:id="rId46"/>
    </p:embeddedFont>
    <p:embeddedFont>
      <p:font typeface="Outfit"/>
      <p:regular r:id="rId47"/>
      <p:bold r:id="rId48"/>
    </p:embeddedFont>
    <p:embeddedFont>
      <p:font typeface="Outfit SemiBold"/>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bold.fntdata"/><Relationship Id="rId42" Type="http://schemas.openxmlformats.org/officeDocument/2006/relationships/font" Target="fonts/Raleway-boldItalic.fntdata"/><Relationship Id="rId41" Type="http://schemas.openxmlformats.org/officeDocument/2006/relationships/font" Target="fonts/Raleway-italic.fntdata"/><Relationship Id="rId44" Type="http://schemas.openxmlformats.org/officeDocument/2006/relationships/font" Target="fonts/Poppins-bold.fntdata"/><Relationship Id="rId43" Type="http://schemas.openxmlformats.org/officeDocument/2006/relationships/font" Target="fonts/Poppins-regular.fntdata"/><Relationship Id="rId46" Type="http://schemas.openxmlformats.org/officeDocument/2006/relationships/font" Target="fonts/Poppins-boldItalic.fntdata"/><Relationship Id="rId45" Type="http://schemas.openxmlformats.org/officeDocument/2006/relationships/font" Target="fonts/Poppi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utfit-bold.fntdata"/><Relationship Id="rId47" Type="http://schemas.openxmlformats.org/officeDocument/2006/relationships/font" Target="fonts/Outfit-regular.fntdata"/><Relationship Id="rId49" Type="http://schemas.openxmlformats.org/officeDocument/2006/relationships/font" Target="fonts/OutfitSemiBo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Raleway-regular.fntdata"/><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OutfitSemiBo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8a0ef4fa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8a0ef4fa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8a0ef4fa4d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8a0ef4fa4d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8de37fe37c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8de37fe37c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8de37fe37c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8de37fe37c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8de37fe37c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8de37fe37c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8de37fe37c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8de37fe37c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8de37fe37c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8de37fe37c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8de37fe37c_0_1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8de37fe37c_0_1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8de37fe37c_0_1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8de37fe37c_0_1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8de37fe37c_0_1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8de37fe37c_0_1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8de37fe37c_0_1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8de37fe37c_0_1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8de37fe37c_0_1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8de37fe37c_0_1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8de37fe37c_0_19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8de37fe37c_0_19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8de37fe37c_0_1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8de37fe37c_0_1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8de37fe37c_0_2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8de37fe37c_0_2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8de37fe37c_0_2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8de37fe37c_0_2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8de37fe37c_0_2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38de37fe37c_0_2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8de37fe37c_0_2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8de37fe37c_0_2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8de37fe37c_0_2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38de37fe37c_0_2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38de37fe37c_0_2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38de37fe37c_0_2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8de37fe37c_0_2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8de37fe37c_0_2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8de37fe37c_0_2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8de37fe37c_0_2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94e0a3ac2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94e0a3ac2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94e0a3ac2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94e0a3ac2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94e0a3ac2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94e0a3ac2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94e0a3ac2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94e0a3ac2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94e0a3ac2b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394e0a3ac2b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94e0a3ac2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394e0a3ac2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394e0a3ac2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394e0a3ac2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94e0a3ac2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94e0a3ac2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94e0a3ac2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94e0a3ac2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94e0a3ac2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394e0a3ac2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38de37fe37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38de37fe37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905350" y="1049538"/>
            <a:ext cx="4149300" cy="21852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45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905275" y="3376363"/>
            <a:ext cx="2599800" cy="71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a:off x="-100" y="0"/>
            <a:ext cx="9144100" cy="5156400"/>
            <a:chOff x="-100" y="0"/>
            <a:chExt cx="9144100" cy="5156400"/>
          </a:xfrm>
        </p:grpSpPr>
        <p:sp>
          <p:nvSpPr>
            <p:cNvPr id="12" name="Google Shape;12;p2"/>
            <p:cNvSpPr/>
            <p:nvPr/>
          </p:nvSpPr>
          <p:spPr>
            <a:xfrm>
              <a:off x="-10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 name="Google Shape;13;p2"/>
            <p:cNvSpPr/>
            <p:nvPr/>
          </p:nvSpPr>
          <p:spPr>
            <a:xfrm flipH="1" rot="-5400000">
              <a:off x="7288950" y="-1369350"/>
              <a:ext cx="249300" cy="3460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4" name="Google Shape;14;p2"/>
            <p:cNvSpPr/>
            <p:nvPr/>
          </p:nvSpPr>
          <p:spPr>
            <a:xfrm rot="-5400000">
              <a:off x="5693450" y="1705950"/>
              <a:ext cx="249300" cy="66516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78900" y="2276819"/>
            <a:ext cx="3750000" cy="1525200"/>
          </a:xfrm>
          <a:prstGeom prst="rect">
            <a:avLst/>
          </a:prstGeom>
        </p:spPr>
        <p:txBody>
          <a:bodyPr anchorCtr="0" anchor="t" bIns="91425" lIns="91425" spcFirstLastPara="1" rIns="91425" wrap="square" tIns="91425">
            <a:noAutofit/>
          </a:bodyPr>
          <a:lstStyle>
            <a:lvl1pPr lvl="0" algn="r">
              <a:spcBef>
                <a:spcPts val="0"/>
              </a:spcBef>
              <a:spcAft>
                <a:spcPts val="0"/>
              </a:spcAft>
              <a:buSzPts val="5000"/>
              <a:buNone/>
              <a:defRPr sz="45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17" name="Google Shape;17;p3"/>
          <p:cNvSpPr txBox="1"/>
          <p:nvPr>
            <p:ph hasCustomPrompt="1" idx="2" type="title"/>
          </p:nvPr>
        </p:nvSpPr>
        <p:spPr>
          <a:xfrm>
            <a:off x="7339000" y="1341481"/>
            <a:ext cx="1089900" cy="8976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6000"/>
              <a:buNone/>
              <a:defRPr sz="6000">
                <a:solidFill>
                  <a:schemeClr val="accent3"/>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18" name="Google Shape;18;p3"/>
          <p:cNvGrpSpPr/>
          <p:nvPr/>
        </p:nvGrpSpPr>
        <p:grpSpPr>
          <a:xfrm>
            <a:off x="-50" y="0"/>
            <a:ext cx="9144075" cy="5143500"/>
            <a:chOff x="-50" y="0"/>
            <a:chExt cx="9144075" cy="5143500"/>
          </a:xfrm>
        </p:grpSpPr>
        <p:sp>
          <p:nvSpPr>
            <p:cNvPr id="19" name="Google Shape;19;p3"/>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0" name="Google Shape;20;p3"/>
            <p:cNvSpPr/>
            <p:nvPr/>
          </p:nvSpPr>
          <p:spPr>
            <a:xfrm rot="5400000">
              <a:off x="2152600" y="-1916250"/>
              <a:ext cx="249300" cy="45546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1" name="Google Shape;21;p3"/>
            <p:cNvSpPr/>
            <p:nvPr/>
          </p:nvSpPr>
          <p:spPr>
            <a:xfrm rot="-5400000">
              <a:off x="6491275" y="2490750"/>
              <a:ext cx="249300" cy="50562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24" name="Google Shape;24;p4"/>
          <p:cNvSpPr txBox="1"/>
          <p:nvPr>
            <p:ph idx="1" type="body"/>
          </p:nvPr>
        </p:nvSpPr>
        <p:spPr>
          <a:xfrm>
            <a:off x="720000" y="1152475"/>
            <a:ext cx="7704000" cy="21654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25" name="Google Shape;25;p4"/>
          <p:cNvGrpSpPr/>
          <p:nvPr/>
        </p:nvGrpSpPr>
        <p:grpSpPr>
          <a:xfrm>
            <a:off x="-50" y="0"/>
            <a:ext cx="9144075" cy="5146350"/>
            <a:chOff x="-50" y="0"/>
            <a:chExt cx="9144075" cy="5146350"/>
          </a:xfrm>
        </p:grpSpPr>
        <p:sp>
          <p:nvSpPr>
            <p:cNvPr id="26" name="Google Shape;26;p4"/>
            <p:cNvSpPr/>
            <p:nvPr/>
          </p:nvSpPr>
          <p:spPr>
            <a:xfrm flipH="1" rot="5400000">
              <a:off x="2207500" y="2723100"/>
              <a:ext cx="215700" cy="4630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7" name="Google Shape;27;p4"/>
            <p:cNvSpPr/>
            <p:nvPr/>
          </p:nvSpPr>
          <p:spPr>
            <a:xfrm flipH="1">
              <a:off x="0" y="0"/>
              <a:ext cx="9144000" cy="209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8" name="Google Shape;28;p4"/>
            <p:cNvSpPr/>
            <p:nvPr/>
          </p:nvSpPr>
          <p:spPr>
            <a:xfrm flipH="1" rot="-5400000">
              <a:off x="7349425" y="-1375800"/>
              <a:ext cx="209400" cy="33798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5"/>
          <p:cNvSpPr txBox="1"/>
          <p:nvPr>
            <p:ph idx="1" type="subTitle"/>
          </p:nvPr>
        </p:nvSpPr>
        <p:spPr>
          <a:xfrm>
            <a:off x="1136395" y="2305050"/>
            <a:ext cx="3100800" cy="4614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1" name="Google Shape;31;p5"/>
          <p:cNvSpPr txBox="1"/>
          <p:nvPr>
            <p:ph idx="2" type="subTitle"/>
          </p:nvPr>
        </p:nvSpPr>
        <p:spPr>
          <a:xfrm>
            <a:off x="4906800" y="2305050"/>
            <a:ext cx="3187800" cy="461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2" name="Google Shape;32;p5"/>
          <p:cNvSpPr txBox="1"/>
          <p:nvPr>
            <p:ph idx="3" type="subTitle"/>
          </p:nvPr>
        </p:nvSpPr>
        <p:spPr>
          <a:xfrm>
            <a:off x="1136400" y="2662625"/>
            <a:ext cx="3100800" cy="1341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 name="Google Shape;33;p5"/>
          <p:cNvSpPr txBox="1"/>
          <p:nvPr>
            <p:ph idx="4" type="subTitle"/>
          </p:nvPr>
        </p:nvSpPr>
        <p:spPr>
          <a:xfrm>
            <a:off x="4906802" y="2662625"/>
            <a:ext cx="3187800" cy="1341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 name="Google Shape;34;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5" name="Google Shape;35;p5"/>
          <p:cNvGrpSpPr/>
          <p:nvPr/>
        </p:nvGrpSpPr>
        <p:grpSpPr>
          <a:xfrm>
            <a:off x="7393000" y="0"/>
            <a:ext cx="1751250" cy="406200"/>
            <a:chOff x="7393000" y="0"/>
            <a:chExt cx="1751250" cy="406200"/>
          </a:xfrm>
        </p:grpSpPr>
        <p:sp>
          <p:nvSpPr>
            <p:cNvPr id="36" name="Google Shape;36;p5"/>
            <p:cNvSpPr/>
            <p:nvPr/>
          </p:nvSpPr>
          <p:spPr>
            <a:xfrm flipH="1" rot="-5400000">
              <a:off x="8167000" y="-774000"/>
              <a:ext cx="203100" cy="17511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37" name="Google Shape;37;p5"/>
            <p:cNvSpPr/>
            <p:nvPr/>
          </p:nvSpPr>
          <p:spPr>
            <a:xfrm flipH="1" rot="-5400000">
              <a:off x="8557600" y="-180450"/>
              <a:ext cx="203100" cy="9702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38" name="Google Shape;38;p5"/>
          <p:cNvGrpSpPr/>
          <p:nvPr/>
        </p:nvGrpSpPr>
        <p:grpSpPr>
          <a:xfrm>
            <a:off x="248835" y="4698713"/>
            <a:ext cx="1705976" cy="324097"/>
            <a:chOff x="2496762" y="993531"/>
            <a:chExt cx="658500" cy="125100"/>
          </a:xfrm>
        </p:grpSpPr>
        <p:grpSp>
          <p:nvGrpSpPr>
            <p:cNvPr id="39" name="Google Shape;39;p5"/>
            <p:cNvGrpSpPr/>
            <p:nvPr/>
          </p:nvGrpSpPr>
          <p:grpSpPr>
            <a:xfrm>
              <a:off x="2496762" y="993531"/>
              <a:ext cx="125100" cy="125100"/>
              <a:chOff x="3374787" y="880358"/>
              <a:chExt cx="125100" cy="125100"/>
            </a:xfrm>
          </p:grpSpPr>
          <p:sp>
            <p:nvSpPr>
              <p:cNvPr id="40" name="Google Shape;40;p5"/>
              <p:cNvSpPr/>
              <p:nvPr/>
            </p:nvSpPr>
            <p:spPr>
              <a:xfrm>
                <a:off x="3374787" y="880358"/>
                <a:ext cx="125100" cy="125100"/>
              </a:xfrm>
              <a:prstGeom prst="rect">
                <a:avLst/>
              </a:prstGeom>
              <a:solidFill>
                <a:srgbClr val="FF688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 name="Google Shape;41;p5"/>
              <p:cNvSpPr/>
              <p:nvPr/>
            </p:nvSpPr>
            <p:spPr>
              <a:xfrm>
                <a:off x="3374787" y="880358"/>
                <a:ext cx="125100" cy="1251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5"/>
              <p:cNvSpPr/>
              <p:nvPr/>
            </p:nvSpPr>
            <p:spPr>
              <a:xfrm>
                <a:off x="3382134" y="887705"/>
                <a:ext cx="57553" cy="75920"/>
              </a:xfrm>
              <a:custGeom>
                <a:rect b="b" l="l" r="r" t="t"/>
                <a:pathLst>
                  <a:path extrusionOk="0" h="106" w="79">
                    <a:moveTo>
                      <a:pt x="76" y="0"/>
                    </a:moveTo>
                    <a:cubicBezTo>
                      <a:pt x="3" y="0"/>
                      <a:pt x="3" y="0"/>
                      <a:pt x="3" y="0"/>
                    </a:cubicBezTo>
                    <a:cubicBezTo>
                      <a:pt x="1" y="0"/>
                      <a:pt x="0" y="2"/>
                      <a:pt x="0" y="4"/>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4"/>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5"/>
              <p:cNvSpPr/>
              <p:nvPr/>
            </p:nvSpPr>
            <p:spPr>
              <a:xfrm>
                <a:off x="3447034" y="951380"/>
                <a:ext cx="52655" cy="53879"/>
              </a:xfrm>
              <a:custGeom>
                <a:rect b="b" l="l" r="r" t="t"/>
                <a:pathLst>
                  <a:path extrusionOk="0" h="44" w="43">
                    <a:moveTo>
                      <a:pt x="43" y="0"/>
                    </a:moveTo>
                    <a:lnTo>
                      <a:pt x="0" y="44"/>
                    </a:lnTo>
                    <a:lnTo>
                      <a:pt x="43" y="44"/>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4" name="Google Shape;44;p5"/>
            <p:cNvGrpSpPr/>
            <p:nvPr/>
          </p:nvGrpSpPr>
          <p:grpSpPr>
            <a:xfrm>
              <a:off x="2674562" y="994242"/>
              <a:ext cx="125100" cy="123677"/>
              <a:chOff x="3374787" y="1035873"/>
              <a:chExt cx="125100" cy="123677"/>
            </a:xfrm>
          </p:grpSpPr>
          <p:sp>
            <p:nvSpPr>
              <p:cNvPr id="45" name="Google Shape;45;p5"/>
              <p:cNvSpPr/>
              <p:nvPr/>
            </p:nvSpPr>
            <p:spPr>
              <a:xfrm>
                <a:off x="3374787" y="1035873"/>
                <a:ext cx="125100" cy="123600"/>
              </a:xfrm>
              <a:prstGeom prst="rect">
                <a:avLst/>
              </a:prstGeom>
              <a:solidFill>
                <a:srgbClr val="3535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 name="Google Shape;46;p5"/>
              <p:cNvSpPr/>
              <p:nvPr/>
            </p:nvSpPr>
            <p:spPr>
              <a:xfrm>
                <a:off x="3374787" y="1035873"/>
                <a:ext cx="125100" cy="1236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 name="Google Shape;47;p5"/>
              <p:cNvSpPr/>
              <p:nvPr/>
            </p:nvSpPr>
            <p:spPr>
              <a:xfrm>
                <a:off x="3382134" y="1043220"/>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 name="Google Shape;48;p5"/>
              <p:cNvSpPr/>
              <p:nvPr/>
            </p:nvSpPr>
            <p:spPr>
              <a:xfrm>
                <a:off x="3447034" y="1106895"/>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9" name="Google Shape;49;p5"/>
            <p:cNvGrpSpPr/>
            <p:nvPr/>
          </p:nvGrpSpPr>
          <p:grpSpPr>
            <a:xfrm>
              <a:off x="2852362" y="994242"/>
              <a:ext cx="125100" cy="123677"/>
              <a:chOff x="3374787" y="1191387"/>
              <a:chExt cx="125100" cy="123677"/>
            </a:xfrm>
          </p:grpSpPr>
          <p:sp>
            <p:nvSpPr>
              <p:cNvPr id="50" name="Google Shape;50;p5"/>
              <p:cNvSpPr/>
              <p:nvPr/>
            </p:nvSpPr>
            <p:spPr>
              <a:xfrm>
                <a:off x="3374787" y="1191387"/>
                <a:ext cx="125100" cy="123600"/>
              </a:xfrm>
              <a:prstGeom prst="rect">
                <a:avLst/>
              </a:prstGeom>
              <a:solidFill>
                <a:srgbClr val="A1EAE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5"/>
              <p:cNvSpPr/>
              <p:nvPr/>
            </p:nvSpPr>
            <p:spPr>
              <a:xfrm>
                <a:off x="3374787" y="1191387"/>
                <a:ext cx="125100" cy="123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5"/>
              <p:cNvSpPr/>
              <p:nvPr/>
            </p:nvSpPr>
            <p:spPr>
              <a:xfrm>
                <a:off x="3382134" y="1198734"/>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 name="Google Shape;53;p5"/>
              <p:cNvSpPr/>
              <p:nvPr/>
            </p:nvSpPr>
            <p:spPr>
              <a:xfrm>
                <a:off x="3447034" y="1262409"/>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4" name="Google Shape;54;p5"/>
            <p:cNvGrpSpPr/>
            <p:nvPr/>
          </p:nvGrpSpPr>
          <p:grpSpPr>
            <a:xfrm>
              <a:off x="3030162" y="994242"/>
              <a:ext cx="125100" cy="123677"/>
              <a:chOff x="3374787" y="1346902"/>
              <a:chExt cx="125100" cy="123677"/>
            </a:xfrm>
          </p:grpSpPr>
          <p:sp>
            <p:nvSpPr>
              <p:cNvPr id="55" name="Google Shape;55;p5"/>
              <p:cNvSpPr/>
              <p:nvPr/>
            </p:nvSpPr>
            <p:spPr>
              <a:xfrm>
                <a:off x="3374787" y="1346902"/>
                <a:ext cx="125100" cy="123600"/>
              </a:xfrm>
              <a:prstGeom prst="rect">
                <a:avLst/>
              </a:prstGeom>
              <a:solidFill>
                <a:srgbClr val="2119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 name="Google Shape;56;p5"/>
              <p:cNvSpPr/>
              <p:nvPr/>
            </p:nvSpPr>
            <p:spPr>
              <a:xfrm>
                <a:off x="3374787" y="1346902"/>
                <a:ext cx="125100" cy="123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5"/>
              <p:cNvSpPr/>
              <p:nvPr/>
            </p:nvSpPr>
            <p:spPr>
              <a:xfrm>
                <a:off x="3382134" y="1354249"/>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5"/>
              <p:cNvSpPr/>
              <p:nvPr/>
            </p:nvSpPr>
            <p:spPr>
              <a:xfrm>
                <a:off x="3447034" y="1417924"/>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1" name="Google Shape;61;p6"/>
          <p:cNvGrpSpPr/>
          <p:nvPr/>
        </p:nvGrpSpPr>
        <p:grpSpPr>
          <a:xfrm>
            <a:off x="125" y="0"/>
            <a:ext cx="9144000" cy="5143500"/>
            <a:chOff x="125" y="0"/>
            <a:chExt cx="9144000" cy="5143500"/>
          </a:xfrm>
        </p:grpSpPr>
        <p:sp>
          <p:nvSpPr>
            <p:cNvPr id="62" name="Google Shape;62;p6"/>
            <p:cNvSpPr/>
            <p:nvPr/>
          </p:nvSpPr>
          <p:spPr>
            <a:xfrm rot="-5400000">
              <a:off x="5735825" y="1735200"/>
              <a:ext cx="215700" cy="66009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63" name="Google Shape;63;p6"/>
            <p:cNvSpPr/>
            <p:nvPr/>
          </p:nvSpPr>
          <p:spPr>
            <a:xfrm rot="5400000">
              <a:off x="2879075" y="-2878950"/>
              <a:ext cx="209400" cy="59673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64" name="Google Shape;64;p6"/>
          <p:cNvGrpSpPr/>
          <p:nvPr/>
        </p:nvGrpSpPr>
        <p:grpSpPr>
          <a:xfrm>
            <a:off x="8498673" y="275575"/>
            <a:ext cx="352700" cy="352700"/>
            <a:chOff x="2917014" y="1713064"/>
            <a:chExt cx="277826" cy="277826"/>
          </a:xfrm>
        </p:grpSpPr>
        <p:cxnSp>
          <p:nvCxnSpPr>
            <p:cNvPr id="65" name="Google Shape;65;p6"/>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66" name="Google Shape;66;p6"/>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67" name="Google Shape;67;p6"/>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68" name="Google Shape;68;p6"/>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9" name="Shape 69"/>
        <p:cNvGrpSpPr/>
        <p:nvPr/>
      </p:nvGrpSpPr>
      <p:grpSpPr>
        <a:xfrm>
          <a:off x="0" y="0"/>
          <a:ext cx="0" cy="0"/>
          <a:chOff x="0" y="0"/>
          <a:chExt cx="0" cy="0"/>
        </a:xfrm>
      </p:grpSpPr>
      <p:sp>
        <p:nvSpPr>
          <p:cNvPr id="70" name="Google Shape;70;p7"/>
          <p:cNvSpPr txBox="1"/>
          <p:nvPr>
            <p:ph type="title"/>
          </p:nvPr>
        </p:nvSpPr>
        <p:spPr>
          <a:xfrm>
            <a:off x="720000" y="1237400"/>
            <a:ext cx="4694700" cy="572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71" name="Google Shape;71;p7"/>
          <p:cNvSpPr txBox="1"/>
          <p:nvPr>
            <p:ph idx="1" type="body"/>
          </p:nvPr>
        </p:nvSpPr>
        <p:spPr>
          <a:xfrm>
            <a:off x="720000" y="1855325"/>
            <a:ext cx="4694700" cy="2050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Poppins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
        <p:nvSpPr>
          <p:cNvPr id="72" name="Google Shape;72;p7"/>
          <p:cNvSpPr/>
          <p:nvPr>
            <p:ph idx="2" type="pic"/>
          </p:nvPr>
        </p:nvSpPr>
        <p:spPr>
          <a:xfrm>
            <a:off x="6054698" y="833700"/>
            <a:ext cx="2374200" cy="3476100"/>
          </a:xfrm>
          <a:prstGeom prst="roundRect">
            <a:avLst>
              <a:gd fmla="val 16667" name="adj"/>
            </a:avLst>
          </a:prstGeom>
          <a:noFill/>
          <a:ln>
            <a:noFill/>
          </a:ln>
        </p:spPr>
      </p:sp>
      <p:grpSp>
        <p:nvGrpSpPr>
          <p:cNvPr id="73" name="Google Shape;73;p7"/>
          <p:cNvGrpSpPr/>
          <p:nvPr/>
        </p:nvGrpSpPr>
        <p:grpSpPr>
          <a:xfrm>
            <a:off x="0" y="0"/>
            <a:ext cx="9144000" cy="418800"/>
            <a:chOff x="0" y="0"/>
            <a:chExt cx="9144000" cy="418800"/>
          </a:xfrm>
        </p:grpSpPr>
        <p:sp>
          <p:nvSpPr>
            <p:cNvPr id="74" name="Google Shape;74;p7"/>
            <p:cNvSpPr/>
            <p:nvPr/>
          </p:nvSpPr>
          <p:spPr>
            <a:xfrm>
              <a:off x="0" y="0"/>
              <a:ext cx="9144000" cy="209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75" name="Google Shape;75;p7"/>
            <p:cNvSpPr/>
            <p:nvPr/>
          </p:nvSpPr>
          <p:spPr>
            <a:xfrm rot="5400000">
              <a:off x="1301100" y="-1091700"/>
              <a:ext cx="209400" cy="28116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 name="Shape 76"/>
        <p:cNvGrpSpPr/>
        <p:nvPr/>
      </p:nvGrpSpPr>
      <p:grpSpPr>
        <a:xfrm>
          <a:off x="0" y="0"/>
          <a:ext cx="0" cy="0"/>
          <a:chOff x="0" y="0"/>
          <a:chExt cx="0" cy="0"/>
        </a:xfrm>
      </p:grpSpPr>
      <p:sp>
        <p:nvSpPr>
          <p:cNvPr id="77" name="Google Shape;77;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78" name="Google Shape;78;p8"/>
          <p:cNvGrpSpPr/>
          <p:nvPr/>
        </p:nvGrpSpPr>
        <p:grpSpPr>
          <a:xfrm>
            <a:off x="8384373" y="4541500"/>
            <a:ext cx="352700" cy="352700"/>
            <a:chOff x="2917014" y="1713064"/>
            <a:chExt cx="277826" cy="277826"/>
          </a:xfrm>
        </p:grpSpPr>
        <p:cxnSp>
          <p:nvCxnSpPr>
            <p:cNvPr id="79" name="Google Shape;79;p8"/>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80" name="Google Shape;80;p8"/>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81" name="Google Shape;81;p8"/>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82" name="Google Shape;82;p8"/>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grpSp>
        <p:nvGrpSpPr>
          <p:cNvPr id="83" name="Google Shape;83;p8"/>
          <p:cNvGrpSpPr/>
          <p:nvPr/>
        </p:nvGrpSpPr>
        <p:grpSpPr>
          <a:xfrm>
            <a:off x="-200" y="0"/>
            <a:ext cx="9144200" cy="5143500"/>
            <a:chOff x="-200" y="0"/>
            <a:chExt cx="9144200" cy="5143500"/>
          </a:xfrm>
        </p:grpSpPr>
        <p:sp>
          <p:nvSpPr>
            <p:cNvPr id="84" name="Google Shape;84;p8"/>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85" name="Google Shape;85;p8"/>
            <p:cNvSpPr/>
            <p:nvPr/>
          </p:nvSpPr>
          <p:spPr>
            <a:xfrm rot="5400000">
              <a:off x="1476250" y="-1240050"/>
              <a:ext cx="249300" cy="32022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86" name="Google Shape;86;p8"/>
            <p:cNvSpPr/>
            <p:nvPr/>
          </p:nvSpPr>
          <p:spPr>
            <a:xfrm flipH="1" rot="5400000">
              <a:off x="714400" y="4179900"/>
              <a:ext cx="249300" cy="16779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9"/>
          <p:cNvSpPr txBox="1"/>
          <p:nvPr>
            <p:ph type="title"/>
          </p:nvPr>
        </p:nvSpPr>
        <p:spPr>
          <a:xfrm>
            <a:off x="2241425" y="1609725"/>
            <a:ext cx="4661100" cy="14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9" name="Google Shape;89;p9"/>
          <p:cNvSpPr txBox="1"/>
          <p:nvPr>
            <p:ph idx="1" type="subTitle"/>
          </p:nvPr>
        </p:nvSpPr>
        <p:spPr>
          <a:xfrm>
            <a:off x="2241475" y="3096075"/>
            <a:ext cx="4661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90" name="Google Shape;90;p9"/>
          <p:cNvGrpSpPr/>
          <p:nvPr/>
        </p:nvGrpSpPr>
        <p:grpSpPr>
          <a:xfrm flipH="1">
            <a:off x="7170399" y="4706713"/>
            <a:ext cx="1705976" cy="324097"/>
            <a:chOff x="2496762" y="993531"/>
            <a:chExt cx="658500" cy="125100"/>
          </a:xfrm>
        </p:grpSpPr>
        <p:grpSp>
          <p:nvGrpSpPr>
            <p:cNvPr id="91" name="Google Shape;91;p9"/>
            <p:cNvGrpSpPr/>
            <p:nvPr/>
          </p:nvGrpSpPr>
          <p:grpSpPr>
            <a:xfrm>
              <a:off x="2496762" y="993531"/>
              <a:ext cx="125100" cy="125100"/>
              <a:chOff x="3374787" y="880358"/>
              <a:chExt cx="125100" cy="125100"/>
            </a:xfrm>
          </p:grpSpPr>
          <p:sp>
            <p:nvSpPr>
              <p:cNvPr id="92" name="Google Shape;92;p9"/>
              <p:cNvSpPr/>
              <p:nvPr/>
            </p:nvSpPr>
            <p:spPr>
              <a:xfrm>
                <a:off x="3374787" y="880358"/>
                <a:ext cx="125100" cy="125100"/>
              </a:xfrm>
              <a:prstGeom prst="rect">
                <a:avLst/>
              </a:prstGeom>
              <a:solidFill>
                <a:srgbClr val="FF688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9"/>
              <p:cNvSpPr/>
              <p:nvPr/>
            </p:nvSpPr>
            <p:spPr>
              <a:xfrm>
                <a:off x="3374787" y="880358"/>
                <a:ext cx="125100" cy="1251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9"/>
              <p:cNvSpPr/>
              <p:nvPr/>
            </p:nvSpPr>
            <p:spPr>
              <a:xfrm>
                <a:off x="3382134" y="887705"/>
                <a:ext cx="57553" cy="75920"/>
              </a:xfrm>
              <a:custGeom>
                <a:rect b="b" l="l" r="r" t="t"/>
                <a:pathLst>
                  <a:path extrusionOk="0" h="106" w="79">
                    <a:moveTo>
                      <a:pt x="76" y="0"/>
                    </a:moveTo>
                    <a:cubicBezTo>
                      <a:pt x="3" y="0"/>
                      <a:pt x="3" y="0"/>
                      <a:pt x="3" y="0"/>
                    </a:cubicBezTo>
                    <a:cubicBezTo>
                      <a:pt x="1" y="0"/>
                      <a:pt x="0" y="2"/>
                      <a:pt x="0" y="4"/>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4"/>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9"/>
              <p:cNvSpPr/>
              <p:nvPr/>
            </p:nvSpPr>
            <p:spPr>
              <a:xfrm>
                <a:off x="3447034" y="951380"/>
                <a:ext cx="52655" cy="53879"/>
              </a:xfrm>
              <a:custGeom>
                <a:rect b="b" l="l" r="r" t="t"/>
                <a:pathLst>
                  <a:path extrusionOk="0" h="44" w="43">
                    <a:moveTo>
                      <a:pt x="43" y="0"/>
                    </a:moveTo>
                    <a:lnTo>
                      <a:pt x="0" y="44"/>
                    </a:lnTo>
                    <a:lnTo>
                      <a:pt x="43" y="44"/>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6" name="Google Shape;96;p9"/>
            <p:cNvGrpSpPr/>
            <p:nvPr/>
          </p:nvGrpSpPr>
          <p:grpSpPr>
            <a:xfrm>
              <a:off x="2674562" y="994242"/>
              <a:ext cx="125100" cy="123677"/>
              <a:chOff x="3374787" y="1035873"/>
              <a:chExt cx="125100" cy="123677"/>
            </a:xfrm>
          </p:grpSpPr>
          <p:sp>
            <p:nvSpPr>
              <p:cNvPr id="97" name="Google Shape;97;p9"/>
              <p:cNvSpPr/>
              <p:nvPr/>
            </p:nvSpPr>
            <p:spPr>
              <a:xfrm>
                <a:off x="3374787" y="1035873"/>
                <a:ext cx="125100" cy="123600"/>
              </a:xfrm>
              <a:prstGeom prst="rect">
                <a:avLst/>
              </a:prstGeom>
              <a:solidFill>
                <a:srgbClr val="3535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9"/>
              <p:cNvSpPr/>
              <p:nvPr/>
            </p:nvSpPr>
            <p:spPr>
              <a:xfrm>
                <a:off x="3374787" y="1035873"/>
                <a:ext cx="125100" cy="1236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9"/>
              <p:cNvSpPr/>
              <p:nvPr/>
            </p:nvSpPr>
            <p:spPr>
              <a:xfrm>
                <a:off x="3382134" y="1043220"/>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9"/>
              <p:cNvSpPr/>
              <p:nvPr/>
            </p:nvSpPr>
            <p:spPr>
              <a:xfrm>
                <a:off x="3447034" y="1106895"/>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1" name="Google Shape;101;p9"/>
            <p:cNvGrpSpPr/>
            <p:nvPr/>
          </p:nvGrpSpPr>
          <p:grpSpPr>
            <a:xfrm>
              <a:off x="2852362" y="994242"/>
              <a:ext cx="125100" cy="123677"/>
              <a:chOff x="3374787" y="1191387"/>
              <a:chExt cx="125100" cy="123677"/>
            </a:xfrm>
          </p:grpSpPr>
          <p:sp>
            <p:nvSpPr>
              <p:cNvPr id="102" name="Google Shape;102;p9"/>
              <p:cNvSpPr/>
              <p:nvPr/>
            </p:nvSpPr>
            <p:spPr>
              <a:xfrm>
                <a:off x="3374787" y="1191387"/>
                <a:ext cx="125100" cy="123600"/>
              </a:xfrm>
              <a:prstGeom prst="rect">
                <a:avLst/>
              </a:prstGeom>
              <a:solidFill>
                <a:srgbClr val="A1EAE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9"/>
              <p:cNvSpPr/>
              <p:nvPr/>
            </p:nvSpPr>
            <p:spPr>
              <a:xfrm>
                <a:off x="3374787" y="1191387"/>
                <a:ext cx="125100" cy="123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9"/>
              <p:cNvSpPr/>
              <p:nvPr/>
            </p:nvSpPr>
            <p:spPr>
              <a:xfrm>
                <a:off x="3382134" y="1198734"/>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9"/>
              <p:cNvSpPr/>
              <p:nvPr/>
            </p:nvSpPr>
            <p:spPr>
              <a:xfrm>
                <a:off x="3447034" y="1262409"/>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6" name="Google Shape;106;p9"/>
            <p:cNvGrpSpPr/>
            <p:nvPr/>
          </p:nvGrpSpPr>
          <p:grpSpPr>
            <a:xfrm>
              <a:off x="3030162" y="994242"/>
              <a:ext cx="125100" cy="123677"/>
              <a:chOff x="3374787" y="1346902"/>
              <a:chExt cx="125100" cy="123677"/>
            </a:xfrm>
          </p:grpSpPr>
          <p:sp>
            <p:nvSpPr>
              <p:cNvPr id="107" name="Google Shape;107;p9"/>
              <p:cNvSpPr/>
              <p:nvPr/>
            </p:nvSpPr>
            <p:spPr>
              <a:xfrm>
                <a:off x="3374787" y="1346902"/>
                <a:ext cx="125100" cy="123600"/>
              </a:xfrm>
              <a:prstGeom prst="rect">
                <a:avLst/>
              </a:prstGeom>
              <a:solidFill>
                <a:srgbClr val="2119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9"/>
              <p:cNvSpPr/>
              <p:nvPr/>
            </p:nvSpPr>
            <p:spPr>
              <a:xfrm>
                <a:off x="3374787" y="1346902"/>
                <a:ext cx="125100" cy="123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9"/>
              <p:cNvSpPr/>
              <p:nvPr/>
            </p:nvSpPr>
            <p:spPr>
              <a:xfrm>
                <a:off x="3382134" y="1354249"/>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9"/>
              <p:cNvSpPr/>
              <p:nvPr/>
            </p:nvSpPr>
            <p:spPr>
              <a:xfrm>
                <a:off x="3447034" y="1417924"/>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1" name="Google Shape;111;p9"/>
          <p:cNvGrpSpPr/>
          <p:nvPr/>
        </p:nvGrpSpPr>
        <p:grpSpPr>
          <a:xfrm flipH="1">
            <a:off x="-50" y="0"/>
            <a:ext cx="9144075" cy="5143500"/>
            <a:chOff x="-50" y="0"/>
            <a:chExt cx="9144075" cy="5143500"/>
          </a:xfrm>
        </p:grpSpPr>
        <p:sp>
          <p:nvSpPr>
            <p:cNvPr id="112" name="Google Shape;112;p9"/>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13" name="Google Shape;113;p9"/>
            <p:cNvSpPr/>
            <p:nvPr/>
          </p:nvSpPr>
          <p:spPr>
            <a:xfrm rot="5400000">
              <a:off x="2152600" y="-1916250"/>
              <a:ext cx="249300" cy="45546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14" name="Google Shape;114;p9"/>
            <p:cNvSpPr/>
            <p:nvPr/>
          </p:nvSpPr>
          <p:spPr>
            <a:xfrm rot="-5400000">
              <a:off x="6491275" y="2490750"/>
              <a:ext cx="249300" cy="50562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115" name="Google Shape;115;p9"/>
          <p:cNvGrpSpPr/>
          <p:nvPr/>
        </p:nvGrpSpPr>
        <p:grpSpPr>
          <a:xfrm>
            <a:off x="192873" y="358650"/>
            <a:ext cx="352700" cy="352700"/>
            <a:chOff x="2917014" y="1713064"/>
            <a:chExt cx="277826" cy="277826"/>
          </a:xfrm>
        </p:grpSpPr>
        <p:cxnSp>
          <p:nvCxnSpPr>
            <p:cNvPr id="116" name="Google Shape;116;p9"/>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117" name="Google Shape;117;p9"/>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118" name="Google Shape;118;p9"/>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119" name="Google Shape;119;p9"/>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0" name="Shape 120"/>
        <p:cNvGrpSpPr/>
        <p:nvPr/>
      </p:nvGrpSpPr>
      <p:grpSpPr>
        <a:xfrm>
          <a:off x="0" y="0"/>
          <a:ext cx="0" cy="0"/>
          <a:chOff x="0" y="0"/>
          <a:chExt cx="0" cy="0"/>
        </a:xfrm>
      </p:grpSpPr>
      <p:sp>
        <p:nvSpPr>
          <p:cNvPr id="121" name="Google Shape;121;p10"/>
          <p:cNvSpPr/>
          <p:nvPr>
            <p:ph idx="2" type="pic"/>
          </p:nvPr>
        </p:nvSpPr>
        <p:spPr>
          <a:xfrm>
            <a:off x="0" y="0"/>
            <a:ext cx="9144000" cy="5143500"/>
          </a:xfrm>
          <a:prstGeom prst="rect">
            <a:avLst/>
          </a:prstGeom>
          <a:noFill/>
          <a:ln>
            <a:noFill/>
          </a:ln>
        </p:spPr>
      </p:sp>
      <p:sp>
        <p:nvSpPr>
          <p:cNvPr id="122" name="Google Shape;122;p10"/>
          <p:cNvSpPr txBox="1"/>
          <p:nvPr>
            <p:ph type="title"/>
          </p:nvPr>
        </p:nvSpPr>
        <p:spPr>
          <a:xfrm>
            <a:off x="720000" y="4149450"/>
            <a:ext cx="7704000" cy="4590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3" name="Shape 123"/>
        <p:cNvGrpSpPr/>
        <p:nvPr/>
      </p:nvGrpSpPr>
      <p:grpSpPr>
        <a:xfrm>
          <a:off x="0" y="0"/>
          <a:ext cx="0" cy="0"/>
          <a:chOff x="0" y="0"/>
          <a:chExt cx="0" cy="0"/>
        </a:xfrm>
      </p:grpSpPr>
      <p:sp>
        <p:nvSpPr>
          <p:cNvPr id="124" name="Google Shape;124;p11"/>
          <p:cNvSpPr txBox="1"/>
          <p:nvPr>
            <p:ph hasCustomPrompt="1" type="title"/>
          </p:nvPr>
        </p:nvSpPr>
        <p:spPr>
          <a:xfrm>
            <a:off x="2046300" y="2963777"/>
            <a:ext cx="5051400" cy="103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solidFill>
                  <a:schemeClr val="accent3"/>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25" name="Google Shape;125;p11"/>
          <p:cNvSpPr txBox="1"/>
          <p:nvPr>
            <p:ph idx="1" type="subTitle"/>
          </p:nvPr>
        </p:nvSpPr>
        <p:spPr>
          <a:xfrm>
            <a:off x="2046300" y="3952428"/>
            <a:ext cx="5051400" cy="45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26" name="Google Shape;126;p11"/>
          <p:cNvGrpSpPr/>
          <p:nvPr/>
        </p:nvGrpSpPr>
        <p:grpSpPr>
          <a:xfrm>
            <a:off x="-200" y="0"/>
            <a:ext cx="9144225" cy="5143500"/>
            <a:chOff x="-200" y="0"/>
            <a:chExt cx="9144225" cy="5143500"/>
          </a:xfrm>
        </p:grpSpPr>
        <p:sp>
          <p:nvSpPr>
            <p:cNvPr id="127" name="Google Shape;127;p11"/>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28" name="Google Shape;128;p11"/>
            <p:cNvSpPr/>
            <p:nvPr/>
          </p:nvSpPr>
          <p:spPr>
            <a:xfrm rot="5400000">
              <a:off x="390400" y="-154200"/>
              <a:ext cx="249300" cy="10305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29" name="Google Shape;129;p11"/>
            <p:cNvSpPr/>
            <p:nvPr/>
          </p:nvSpPr>
          <p:spPr>
            <a:xfrm rot="-5400000">
              <a:off x="8281975" y="4281450"/>
              <a:ext cx="249300" cy="14748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0" name="Google Shape;130;p11"/>
            <p:cNvSpPr/>
            <p:nvPr/>
          </p:nvSpPr>
          <p:spPr>
            <a:xfrm flipH="1" rot="5400000">
              <a:off x="714400" y="4179900"/>
              <a:ext cx="249300" cy="16779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31" name="Shape 1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32" name="Shape 132"/>
        <p:cNvGrpSpPr/>
        <p:nvPr/>
      </p:nvGrpSpPr>
      <p:grpSpPr>
        <a:xfrm>
          <a:off x="0" y="0"/>
          <a:ext cx="0" cy="0"/>
          <a:chOff x="0" y="0"/>
          <a:chExt cx="0" cy="0"/>
        </a:xfrm>
      </p:grpSpPr>
      <p:sp>
        <p:nvSpPr>
          <p:cNvPr id="133" name="Google Shape;133;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4" name="Google Shape;134;p13"/>
          <p:cNvSpPr txBox="1"/>
          <p:nvPr>
            <p:ph hasCustomPrompt="1" idx="2" type="title"/>
          </p:nvPr>
        </p:nvSpPr>
        <p:spPr>
          <a:xfrm>
            <a:off x="1238050" y="1171458"/>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 name="Google Shape;135;p13"/>
          <p:cNvSpPr txBox="1"/>
          <p:nvPr>
            <p:ph hasCustomPrompt="1" idx="3" type="title"/>
          </p:nvPr>
        </p:nvSpPr>
        <p:spPr>
          <a:xfrm>
            <a:off x="1238050" y="2843738"/>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6" name="Google Shape;136;p13"/>
          <p:cNvSpPr txBox="1"/>
          <p:nvPr>
            <p:ph hasCustomPrompt="1" idx="4" type="title"/>
          </p:nvPr>
        </p:nvSpPr>
        <p:spPr>
          <a:xfrm>
            <a:off x="1238050" y="172888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7" name="Google Shape;137;p13"/>
          <p:cNvSpPr txBox="1"/>
          <p:nvPr>
            <p:ph hasCustomPrompt="1" idx="5" type="title"/>
          </p:nvPr>
        </p:nvSpPr>
        <p:spPr>
          <a:xfrm>
            <a:off x="1238050" y="340116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8" name="Google Shape;138;p13"/>
          <p:cNvSpPr txBox="1"/>
          <p:nvPr>
            <p:ph hasCustomPrompt="1" idx="6" type="title"/>
          </p:nvPr>
        </p:nvSpPr>
        <p:spPr>
          <a:xfrm>
            <a:off x="1238050" y="228631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9" name="Google Shape;139;p13"/>
          <p:cNvSpPr txBox="1"/>
          <p:nvPr>
            <p:ph hasCustomPrompt="1" idx="7" type="title"/>
          </p:nvPr>
        </p:nvSpPr>
        <p:spPr>
          <a:xfrm>
            <a:off x="1238050" y="395859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0" name="Google Shape;140;p13"/>
          <p:cNvSpPr txBox="1"/>
          <p:nvPr>
            <p:ph idx="1" type="subTitle"/>
          </p:nvPr>
        </p:nvSpPr>
        <p:spPr>
          <a:xfrm>
            <a:off x="2093900" y="117145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1" name="Google Shape;141;p13"/>
          <p:cNvSpPr txBox="1"/>
          <p:nvPr>
            <p:ph idx="8" type="subTitle"/>
          </p:nvPr>
        </p:nvSpPr>
        <p:spPr>
          <a:xfrm>
            <a:off x="2093900" y="172888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2" name="Google Shape;142;p13"/>
          <p:cNvSpPr txBox="1"/>
          <p:nvPr>
            <p:ph idx="9" type="subTitle"/>
          </p:nvPr>
        </p:nvSpPr>
        <p:spPr>
          <a:xfrm>
            <a:off x="2093900" y="228631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3" name="Google Shape;143;p13"/>
          <p:cNvSpPr txBox="1"/>
          <p:nvPr>
            <p:ph idx="13" type="subTitle"/>
          </p:nvPr>
        </p:nvSpPr>
        <p:spPr>
          <a:xfrm>
            <a:off x="2093900" y="284374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4" name="Google Shape;144;p13"/>
          <p:cNvSpPr txBox="1"/>
          <p:nvPr>
            <p:ph idx="14" type="subTitle"/>
          </p:nvPr>
        </p:nvSpPr>
        <p:spPr>
          <a:xfrm>
            <a:off x="2093900" y="340117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5" name="Google Shape;145;p13"/>
          <p:cNvSpPr txBox="1"/>
          <p:nvPr>
            <p:ph idx="15" type="subTitle"/>
          </p:nvPr>
        </p:nvSpPr>
        <p:spPr>
          <a:xfrm>
            <a:off x="2093900" y="395860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grpSp>
        <p:nvGrpSpPr>
          <p:cNvPr id="146" name="Google Shape;146;p13"/>
          <p:cNvGrpSpPr/>
          <p:nvPr/>
        </p:nvGrpSpPr>
        <p:grpSpPr>
          <a:xfrm>
            <a:off x="5207025" y="-2850"/>
            <a:ext cx="3957600" cy="5149200"/>
            <a:chOff x="5207025" y="-2850"/>
            <a:chExt cx="3957600" cy="5149200"/>
          </a:xfrm>
        </p:grpSpPr>
        <p:sp>
          <p:nvSpPr>
            <p:cNvPr id="147" name="Google Shape;147;p13"/>
            <p:cNvSpPr/>
            <p:nvPr/>
          </p:nvSpPr>
          <p:spPr>
            <a:xfrm rot="-5400000">
              <a:off x="7077975" y="3059700"/>
              <a:ext cx="215700" cy="39576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48" name="Google Shape;148;p13"/>
            <p:cNvSpPr/>
            <p:nvPr/>
          </p:nvSpPr>
          <p:spPr>
            <a:xfrm flipH="1" rot="-5400000">
              <a:off x="7909950" y="-1018200"/>
              <a:ext cx="218700" cy="22494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49" name="Shape 149"/>
        <p:cNvGrpSpPr/>
        <p:nvPr/>
      </p:nvGrpSpPr>
      <p:grpSpPr>
        <a:xfrm>
          <a:off x="0" y="0"/>
          <a:ext cx="0" cy="0"/>
          <a:chOff x="0" y="0"/>
          <a:chExt cx="0" cy="0"/>
        </a:xfrm>
      </p:grpSpPr>
      <p:sp>
        <p:nvSpPr>
          <p:cNvPr id="150" name="Google Shape;150;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51" name="Google Shape;151;p14"/>
          <p:cNvGrpSpPr/>
          <p:nvPr/>
        </p:nvGrpSpPr>
        <p:grpSpPr>
          <a:xfrm>
            <a:off x="25" y="0"/>
            <a:ext cx="9144111" cy="5146350"/>
            <a:chOff x="25" y="0"/>
            <a:chExt cx="9144111" cy="5146350"/>
          </a:xfrm>
        </p:grpSpPr>
        <p:sp>
          <p:nvSpPr>
            <p:cNvPr id="152" name="Google Shape;152;p14"/>
            <p:cNvSpPr/>
            <p:nvPr/>
          </p:nvSpPr>
          <p:spPr>
            <a:xfrm flipH="1" rot="5400000">
              <a:off x="1155025" y="3775650"/>
              <a:ext cx="215700" cy="25257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53" name="Google Shape;153;p14"/>
            <p:cNvSpPr/>
            <p:nvPr/>
          </p:nvSpPr>
          <p:spPr>
            <a:xfrm flipH="1" rot="-5400000">
              <a:off x="8328286" y="-397050"/>
              <a:ext cx="209400" cy="14223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54" name="Google Shape;154;p14"/>
            <p:cNvSpPr/>
            <p:nvPr/>
          </p:nvSpPr>
          <p:spPr>
            <a:xfrm flipH="1" rot="-5400000">
              <a:off x="7914675" y="-1019850"/>
              <a:ext cx="209400" cy="22491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55" name="Shape 155"/>
        <p:cNvGrpSpPr/>
        <p:nvPr/>
      </p:nvGrpSpPr>
      <p:grpSpPr>
        <a:xfrm>
          <a:off x="0" y="0"/>
          <a:ext cx="0" cy="0"/>
          <a:chOff x="0" y="0"/>
          <a:chExt cx="0" cy="0"/>
        </a:xfrm>
      </p:grpSpPr>
      <p:sp>
        <p:nvSpPr>
          <p:cNvPr id="156" name="Google Shape;156;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7" name="Google Shape;157;p15"/>
          <p:cNvSpPr/>
          <p:nvPr/>
        </p:nvSpPr>
        <p:spPr>
          <a:xfrm rot="5400000">
            <a:off x="1880500" y="-1880400"/>
            <a:ext cx="203100" cy="39639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158" name="Shape 158"/>
        <p:cNvGrpSpPr/>
        <p:nvPr/>
      </p:nvGrpSpPr>
      <p:grpSpPr>
        <a:xfrm>
          <a:off x="0" y="0"/>
          <a:ext cx="0" cy="0"/>
          <a:chOff x="0" y="0"/>
          <a:chExt cx="0" cy="0"/>
        </a:xfrm>
      </p:grpSpPr>
      <p:sp>
        <p:nvSpPr>
          <p:cNvPr id="159" name="Google Shape;159;p16"/>
          <p:cNvSpPr txBox="1"/>
          <p:nvPr>
            <p:ph idx="1" type="subTitle"/>
          </p:nvPr>
        </p:nvSpPr>
        <p:spPr>
          <a:xfrm flipH="1">
            <a:off x="866688" y="1502675"/>
            <a:ext cx="3392100" cy="101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60" name="Google Shape;160;p16"/>
          <p:cNvSpPr txBox="1"/>
          <p:nvPr>
            <p:ph type="title"/>
          </p:nvPr>
        </p:nvSpPr>
        <p:spPr>
          <a:xfrm flipH="1">
            <a:off x="866700" y="574650"/>
            <a:ext cx="3392100" cy="1051800"/>
          </a:xfrm>
          <a:prstGeom prst="rect">
            <a:avLst/>
          </a:prstGeom>
        </p:spPr>
        <p:txBody>
          <a:bodyPr anchorCtr="0" anchor="b" bIns="91425" lIns="91425" spcFirstLastPara="1" rIns="91425" wrap="square" tIns="91425">
            <a:noAutofit/>
          </a:bodyPr>
          <a:lstStyle>
            <a:lvl1pPr lvl="0" marR="9525"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1" name="Google Shape;161;p16"/>
          <p:cNvSpPr/>
          <p:nvPr>
            <p:ph idx="2" type="pic"/>
          </p:nvPr>
        </p:nvSpPr>
        <p:spPr>
          <a:xfrm>
            <a:off x="924300" y="2646675"/>
            <a:ext cx="3334500" cy="1922100"/>
          </a:xfrm>
          <a:prstGeom prst="roundRect">
            <a:avLst>
              <a:gd fmla="val 16667" name="adj"/>
            </a:avLst>
          </a:prstGeom>
          <a:noFill/>
          <a:ln>
            <a:noFill/>
          </a:ln>
        </p:spPr>
      </p:sp>
      <p:sp>
        <p:nvSpPr>
          <p:cNvPr id="162" name="Google Shape;162;p16"/>
          <p:cNvSpPr/>
          <p:nvPr>
            <p:ph idx="3" type="pic"/>
          </p:nvPr>
        </p:nvSpPr>
        <p:spPr>
          <a:xfrm flipH="1">
            <a:off x="4506612" y="574650"/>
            <a:ext cx="3713100" cy="3994200"/>
          </a:xfrm>
          <a:prstGeom prst="roundRect">
            <a:avLst>
              <a:gd fmla="val 1666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1">
    <p:spTree>
      <p:nvGrpSpPr>
        <p:cNvPr id="163" name="Shape 163"/>
        <p:cNvGrpSpPr/>
        <p:nvPr/>
      </p:nvGrpSpPr>
      <p:grpSpPr>
        <a:xfrm>
          <a:off x="0" y="0"/>
          <a:ext cx="0" cy="0"/>
          <a:chOff x="0" y="0"/>
          <a:chExt cx="0" cy="0"/>
        </a:xfrm>
      </p:grpSpPr>
      <p:sp>
        <p:nvSpPr>
          <p:cNvPr id="164" name="Google Shape;164;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165" name="Google Shape;165;p17"/>
          <p:cNvSpPr txBox="1"/>
          <p:nvPr>
            <p:ph idx="1" type="body"/>
          </p:nvPr>
        </p:nvSpPr>
        <p:spPr>
          <a:xfrm>
            <a:off x="720000" y="1152475"/>
            <a:ext cx="7704000" cy="9843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166" name="Google Shape;166;p17"/>
          <p:cNvGrpSpPr/>
          <p:nvPr/>
        </p:nvGrpSpPr>
        <p:grpSpPr>
          <a:xfrm>
            <a:off x="175" y="0"/>
            <a:ext cx="9165188" cy="5146350"/>
            <a:chOff x="175" y="0"/>
            <a:chExt cx="9165188" cy="5146350"/>
          </a:xfrm>
        </p:grpSpPr>
        <p:sp>
          <p:nvSpPr>
            <p:cNvPr id="167" name="Google Shape;167;p17"/>
            <p:cNvSpPr/>
            <p:nvPr/>
          </p:nvSpPr>
          <p:spPr>
            <a:xfrm flipH="1" rot="5400000">
              <a:off x="1621825" y="3309000"/>
              <a:ext cx="215700" cy="34590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68" name="Google Shape;168;p17"/>
            <p:cNvSpPr/>
            <p:nvPr/>
          </p:nvSpPr>
          <p:spPr>
            <a:xfrm flipH="1" rot="-5400000">
              <a:off x="6742113" y="-2207550"/>
              <a:ext cx="215700" cy="46308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69" name="Shape 169"/>
        <p:cNvGrpSpPr/>
        <p:nvPr/>
      </p:nvGrpSpPr>
      <p:grpSpPr>
        <a:xfrm>
          <a:off x="0" y="0"/>
          <a:ext cx="0" cy="0"/>
          <a:chOff x="0" y="0"/>
          <a:chExt cx="0" cy="0"/>
        </a:xfrm>
      </p:grpSpPr>
      <p:sp>
        <p:nvSpPr>
          <p:cNvPr id="170" name="Google Shape;170;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1" name="Google Shape;171;p18"/>
          <p:cNvSpPr txBox="1"/>
          <p:nvPr>
            <p:ph idx="1" type="subTitle"/>
          </p:nvPr>
        </p:nvSpPr>
        <p:spPr>
          <a:xfrm>
            <a:off x="1512745" y="1247000"/>
            <a:ext cx="5537100" cy="4431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72" name="Google Shape;172;p18"/>
          <p:cNvSpPr txBox="1"/>
          <p:nvPr>
            <p:ph idx="2" type="subTitle"/>
          </p:nvPr>
        </p:nvSpPr>
        <p:spPr>
          <a:xfrm>
            <a:off x="1512745" y="1543973"/>
            <a:ext cx="5537100" cy="63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3" name="Google Shape;173;p18"/>
          <p:cNvSpPr txBox="1"/>
          <p:nvPr>
            <p:ph idx="3" type="subTitle"/>
          </p:nvPr>
        </p:nvSpPr>
        <p:spPr>
          <a:xfrm>
            <a:off x="1512735" y="2610880"/>
            <a:ext cx="5537100" cy="63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4" name="Google Shape;174;p18"/>
          <p:cNvSpPr txBox="1"/>
          <p:nvPr>
            <p:ph idx="4" type="subTitle"/>
          </p:nvPr>
        </p:nvSpPr>
        <p:spPr>
          <a:xfrm>
            <a:off x="1512749" y="3677800"/>
            <a:ext cx="5537100" cy="63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5" name="Google Shape;175;p18"/>
          <p:cNvSpPr txBox="1"/>
          <p:nvPr>
            <p:ph idx="5" type="subTitle"/>
          </p:nvPr>
        </p:nvSpPr>
        <p:spPr>
          <a:xfrm>
            <a:off x="1512734" y="2313914"/>
            <a:ext cx="5537100" cy="4431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76" name="Google Shape;176;p18"/>
          <p:cNvSpPr txBox="1"/>
          <p:nvPr>
            <p:ph idx="6" type="subTitle"/>
          </p:nvPr>
        </p:nvSpPr>
        <p:spPr>
          <a:xfrm>
            <a:off x="1512747" y="3380827"/>
            <a:ext cx="5537100" cy="4431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177" name="Google Shape;177;p18"/>
          <p:cNvGrpSpPr/>
          <p:nvPr/>
        </p:nvGrpSpPr>
        <p:grpSpPr>
          <a:xfrm>
            <a:off x="0" y="-447"/>
            <a:ext cx="9164650" cy="5146797"/>
            <a:chOff x="0" y="-447"/>
            <a:chExt cx="9164650" cy="5146797"/>
          </a:xfrm>
        </p:grpSpPr>
        <p:sp>
          <p:nvSpPr>
            <p:cNvPr id="178" name="Google Shape;178;p18"/>
            <p:cNvSpPr/>
            <p:nvPr/>
          </p:nvSpPr>
          <p:spPr>
            <a:xfrm rot="-5400000">
              <a:off x="7323250" y="3304950"/>
              <a:ext cx="215700" cy="34671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79" name="Google Shape;179;p18"/>
            <p:cNvSpPr/>
            <p:nvPr/>
          </p:nvSpPr>
          <p:spPr>
            <a:xfrm rot="5400000">
              <a:off x="774000" y="-774447"/>
              <a:ext cx="203100" cy="17511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180" name="Shape 180"/>
        <p:cNvGrpSpPr/>
        <p:nvPr/>
      </p:nvGrpSpPr>
      <p:grpSpPr>
        <a:xfrm>
          <a:off x="0" y="0"/>
          <a:ext cx="0" cy="0"/>
          <a:chOff x="0" y="0"/>
          <a:chExt cx="0" cy="0"/>
        </a:xfrm>
      </p:grpSpPr>
      <p:sp>
        <p:nvSpPr>
          <p:cNvPr id="181" name="Google Shape;181;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2" name="Google Shape;182;p19"/>
          <p:cNvSpPr txBox="1"/>
          <p:nvPr>
            <p:ph idx="1" type="subTitle"/>
          </p:nvPr>
        </p:nvSpPr>
        <p:spPr>
          <a:xfrm>
            <a:off x="2397250" y="1417650"/>
            <a:ext cx="2486400" cy="759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9pPr>
          </a:lstStyle>
          <a:p/>
        </p:txBody>
      </p:sp>
      <p:sp>
        <p:nvSpPr>
          <p:cNvPr id="183" name="Google Shape;183;p19"/>
          <p:cNvSpPr txBox="1"/>
          <p:nvPr>
            <p:ph idx="2" type="subTitle"/>
          </p:nvPr>
        </p:nvSpPr>
        <p:spPr>
          <a:xfrm>
            <a:off x="2397250" y="2501660"/>
            <a:ext cx="2486400" cy="759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9pPr>
          </a:lstStyle>
          <a:p/>
        </p:txBody>
      </p:sp>
      <p:sp>
        <p:nvSpPr>
          <p:cNvPr id="184" name="Google Shape;184;p19"/>
          <p:cNvSpPr txBox="1"/>
          <p:nvPr>
            <p:ph idx="3" type="subTitle"/>
          </p:nvPr>
        </p:nvSpPr>
        <p:spPr>
          <a:xfrm>
            <a:off x="2397250" y="3586650"/>
            <a:ext cx="2486400" cy="759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9pPr>
          </a:lstStyle>
          <a:p/>
        </p:txBody>
      </p:sp>
      <p:sp>
        <p:nvSpPr>
          <p:cNvPr id="185" name="Google Shape;185;p19"/>
          <p:cNvSpPr txBox="1"/>
          <p:nvPr>
            <p:ph idx="4" type="subTitle"/>
          </p:nvPr>
        </p:nvSpPr>
        <p:spPr>
          <a:xfrm>
            <a:off x="5383450" y="1417650"/>
            <a:ext cx="2719500" cy="7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6" name="Google Shape;186;p19"/>
          <p:cNvSpPr txBox="1"/>
          <p:nvPr>
            <p:ph idx="5" type="subTitle"/>
          </p:nvPr>
        </p:nvSpPr>
        <p:spPr>
          <a:xfrm>
            <a:off x="5383450" y="2501660"/>
            <a:ext cx="2719500" cy="7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7" name="Google Shape;187;p19"/>
          <p:cNvSpPr txBox="1"/>
          <p:nvPr>
            <p:ph idx="6" type="subTitle"/>
          </p:nvPr>
        </p:nvSpPr>
        <p:spPr>
          <a:xfrm>
            <a:off x="5383450" y="3586650"/>
            <a:ext cx="2719500" cy="7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188" name="Google Shape;188;p19"/>
          <p:cNvGrpSpPr/>
          <p:nvPr/>
        </p:nvGrpSpPr>
        <p:grpSpPr>
          <a:xfrm>
            <a:off x="8269116" y="230700"/>
            <a:ext cx="609814" cy="608589"/>
            <a:chOff x="3620916" y="-126200"/>
            <a:chExt cx="609814" cy="608589"/>
          </a:xfrm>
        </p:grpSpPr>
        <p:sp>
          <p:nvSpPr>
            <p:cNvPr id="189" name="Google Shape;189;p19"/>
            <p:cNvSpPr/>
            <p:nvPr/>
          </p:nvSpPr>
          <p:spPr>
            <a:xfrm>
              <a:off x="3620916" y="-126200"/>
              <a:ext cx="609814" cy="608589"/>
            </a:xfrm>
            <a:custGeom>
              <a:rect b="b" l="l" r="r" t="t"/>
              <a:pathLst>
                <a:path extrusionOk="0" h="843" w="843">
                  <a:moveTo>
                    <a:pt x="76" y="475"/>
                  </a:moveTo>
                  <a:cubicBezTo>
                    <a:pt x="1" y="519"/>
                    <a:pt x="1" y="519"/>
                    <a:pt x="1" y="519"/>
                  </a:cubicBezTo>
                  <a:cubicBezTo>
                    <a:pt x="56" y="652"/>
                    <a:pt x="56" y="652"/>
                    <a:pt x="56" y="652"/>
                  </a:cubicBezTo>
                  <a:cubicBezTo>
                    <a:pt x="140" y="630"/>
                    <a:pt x="140" y="630"/>
                    <a:pt x="140" y="630"/>
                  </a:cubicBezTo>
                  <a:cubicBezTo>
                    <a:pt x="161" y="658"/>
                    <a:pt x="186" y="683"/>
                    <a:pt x="215" y="704"/>
                  </a:cubicBezTo>
                  <a:cubicBezTo>
                    <a:pt x="193" y="789"/>
                    <a:pt x="193" y="789"/>
                    <a:pt x="193" y="789"/>
                  </a:cubicBezTo>
                  <a:cubicBezTo>
                    <a:pt x="326" y="843"/>
                    <a:pt x="326" y="843"/>
                    <a:pt x="326" y="843"/>
                  </a:cubicBezTo>
                  <a:cubicBezTo>
                    <a:pt x="370" y="768"/>
                    <a:pt x="370" y="768"/>
                    <a:pt x="370" y="768"/>
                  </a:cubicBezTo>
                  <a:cubicBezTo>
                    <a:pt x="405" y="773"/>
                    <a:pt x="441" y="773"/>
                    <a:pt x="475" y="768"/>
                  </a:cubicBezTo>
                  <a:cubicBezTo>
                    <a:pt x="519" y="843"/>
                    <a:pt x="519" y="843"/>
                    <a:pt x="519" y="843"/>
                  </a:cubicBezTo>
                  <a:cubicBezTo>
                    <a:pt x="652" y="788"/>
                    <a:pt x="652" y="788"/>
                    <a:pt x="652" y="788"/>
                  </a:cubicBezTo>
                  <a:cubicBezTo>
                    <a:pt x="630" y="704"/>
                    <a:pt x="630" y="704"/>
                    <a:pt x="630" y="704"/>
                  </a:cubicBezTo>
                  <a:cubicBezTo>
                    <a:pt x="658" y="683"/>
                    <a:pt x="683" y="658"/>
                    <a:pt x="704" y="629"/>
                  </a:cubicBezTo>
                  <a:cubicBezTo>
                    <a:pt x="789" y="651"/>
                    <a:pt x="789" y="651"/>
                    <a:pt x="789" y="651"/>
                  </a:cubicBezTo>
                  <a:cubicBezTo>
                    <a:pt x="843" y="518"/>
                    <a:pt x="843" y="518"/>
                    <a:pt x="843" y="518"/>
                  </a:cubicBezTo>
                  <a:cubicBezTo>
                    <a:pt x="768" y="474"/>
                    <a:pt x="768" y="474"/>
                    <a:pt x="768" y="474"/>
                  </a:cubicBezTo>
                  <a:cubicBezTo>
                    <a:pt x="773" y="439"/>
                    <a:pt x="773" y="403"/>
                    <a:pt x="768" y="368"/>
                  </a:cubicBezTo>
                  <a:cubicBezTo>
                    <a:pt x="843" y="324"/>
                    <a:pt x="843" y="324"/>
                    <a:pt x="843" y="324"/>
                  </a:cubicBezTo>
                  <a:cubicBezTo>
                    <a:pt x="788" y="192"/>
                    <a:pt x="788" y="192"/>
                    <a:pt x="788" y="192"/>
                  </a:cubicBezTo>
                  <a:cubicBezTo>
                    <a:pt x="703" y="214"/>
                    <a:pt x="703" y="214"/>
                    <a:pt x="703" y="214"/>
                  </a:cubicBezTo>
                  <a:cubicBezTo>
                    <a:pt x="683" y="186"/>
                    <a:pt x="658" y="161"/>
                    <a:pt x="629" y="139"/>
                  </a:cubicBezTo>
                  <a:cubicBezTo>
                    <a:pt x="651" y="55"/>
                    <a:pt x="651" y="55"/>
                    <a:pt x="651" y="55"/>
                  </a:cubicBezTo>
                  <a:cubicBezTo>
                    <a:pt x="518" y="0"/>
                    <a:pt x="518" y="0"/>
                    <a:pt x="518" y="0"/>
                  </a:cubicBezTo>
                  <a:cubicBezTo>
                    <a:pt x="474" y="76"/>
                    <a:pt x="474" y="76"/>
                    <a:pt x="474" y="76"/>
                  </a:cubicBezTo>
                  <a:cubicBezTo>
                    <a:pt x="438" y="70"/>
                    <a:pt x="403" y="71"/>
                    <a:pt x="368" y="76"/>
                  </a:cubicBezTo>
                  <a:cubicBezTo>
                    <a:pt x="324" y="1"/>
                    <a:pt x="324" y="1"/>
                    <a:pt x="324" y="1"/>
                  </a:cubicBezTo>
                  <a:cubicBezTo>
                    <a:pt x="192" y="56"/>
                    <a:pt x="192" y="56"/>
                    <a:pt x="192" y="56"/>
                  </a:cubicBezTo>
                  <a:cubicBezTo>
                    <a:pt x="214" y="140"/>
                    <a:pt x="214" y="140"/>
                    <a:pt x="214" y="140"/>
                  </a:cubicBezTo>
                  <a:cubicBezTo>
                    <a:pt x="186" y="161"/>
                    <a:pt x="161" y="186"/>
                    <a:pt x="139" y="215"/>
                  </a:cubicBezTo>
                  <a:cubicBezTo>
                    <a:pt x="55" y="193"/>
                    <a:pt x="55" y="193"/>
                    <a:pt x="55" y="193"/>
                  </a:cubicBezTo>
                  <a:cubicBezTo>
                    <a:pt x="0" y="326"/>
                    <a:pt x="0" y="326"/>
                    <a:pt x="0" y="326"/>
                  </a:cubicBezTo>
                  <a:cubicBezTo>
                    <a:pt x="76" y="370"/>
                    <a:pt x="76" y="370"/>
                    <a:pt x="76" y="370"/>
                  </a:cubicBezTo>
                  <a:cubicBezTo>
                    <a:pt x="70" y="405"/>
                    <a:pt x="71" y="441"/>
                    <a:pt x="76" y="475"/>
                  </a:cubicBezTo>
                  <a:moveTo>
                    <a:pt x="227" y="342"/>
                  </a:moveTo>
                  <a:cubicBezTo>
                    <a:pt x="271" y="234"/>
                    <a:pt x="395" y="183"/>
                    <a:pt x="502" y="227"/>
                  </a:cubicBezTo>
                  <a:cubicBezTo>
                    <a:pt x="610" y="271"/>
                    <a:pt x="661" y="395"/>
                    <a:pt x="617" y="502"/>
                  </a:cubicBezTo>
                  <a:cubicBezTo>
                    <a:pt x="572" y="610"/>
                    <a:pt x="449" y="661"/>
                    <a:pt x="342" y="617"/>
                  </a:cubicBezTo>
                  <a:cubicBezTo>
                    <a:pt x="234" y="572"/>
                    <a:pt x="183" y="449"/>
                    <a:pt x="227" y="342"/>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9"/>
            <p:cNvSpPr/>
            <p:nvPr/>
          </p:nvSpPr>
          <p:spPr>
            <a:xfrm>
              <a:off x="3731124" y="-105383"/>
              <a:ext cx="388175" cy="156739"/>
            </a:xfrm>
            <a:custGeom>
              <a:rect b="b" l="l" r="r" t="t"/>
              <a:pathLst>
                <a:path extrusionOk="0" h="216" w="538">
                  <a:moveTo>
                    <a:pt x="380" y="0"/>
                  </a:moveTo>
                  <a:cubicBezTo>
                    <a:pt x="376" y="0"/>
                    <a:pt x="372" y="2"/>
                    <a:pt x="369" y="6"/>
                  </a:cubicBezTo>
                  <a:cubicBezTo>
                    <a:pt x="333" y="69"/>
                    <a:pt x="333" y="69"/>
                    <a:pt x="333" y="69"/>
                  </a:cubicBezTo>
                  <a:cubicBezTo>
                    <a:pt x="319" y="67"/>
                    <a:pt x="319" y="67"/>
                    <a:pt x="319" y="67"/>
                  </a:cubicBezTo>
                  <a:cubicBezTo>
                    <a:pt x="303" y="64"/>
                    <a:pt x="286" y="63"/>
                    <a:pt x="270" y="63"/>
                  </a:cubicBezTo>
                  <a:cubicBezTo>
                    <a:pt x="253" y="63"/>
                    <a:pt x="236" y="64"/>
                    <a:pt x="220" y="67"/>
                  </a:cubicBezTo>
                  <a:cubicBezTo>
                    <a:pt x="205" y="69"/>
                    <a:pt x="205" y="69"/>
                    <a:pt x="205" y="69"/>
                  </a:cubicBezTo>
                  <a:cubicBezTo>
                    <a:pt x="169" y="6"/>
                    <a:pt x="169" y="6"/>
                    <a:pt x="169" y="6"/>
                  </a:cubicBezTo>
                  <a:cubicBezTo>
                    <a:pt x="167" y="2"/>
                    <a:pt x="163" y="0"/>
                    <a:pt x="158" y="0"/>
                  </a:cubicBezTo>
                  <a:cubicBezTo>
                    <a:pt x="157" y="0"/>
                    <a:pt x="155" y="1"/>
                    <a:pt x="154" y="1"/>
                  </a:cubicBezTo>
                  <a:cubicBezTo>
                    <a:pt x="74" y="34"/>
                    <a:pt x="74" y="34"/>
                    <a:pt x="74" y="34"/>
                  </a:cubicBezTo>
                  <a:cubicBezTo>
                    <a:pt x="69" y="37"/>
                    <a:pt x="66" y="43"/>
                    <a:pt x="67" y="48"/>
                  </a:cubicBezTo>
                  <a:cubicBezTo>
                    <a:pt x="86" y="119"/>
                    <a:pt x="86" y="119"/>
                    <a:pt x="86" y="119"/>
                  </a:cubicBezTo>
                  <a:cubicBezTo>
                    <a:pt x="74" y="127"/>
                    <a:pt x="74" y="127"/>
                    <a:pt x="74" y="127"/>
                  </a:cubicBezTo>
                  <a:cubicBezTo>
                    <a:pt x="48" y="147"/>
                    <a:pt x="24" y="171"/>
                    <a:pt x="4" y="198"/>
                  </a:cubicBezTo>
                  <a:cubicBezTo>
                    <a:pt x="0" y="203"/>
                    <a:pt x="2" y="210"/>
                    <a:pt x="7" y="214"/>
                  </a:cubicBezTo>
                  <a:cubicBezTo>
                    <a:pt x="9" y="216"/>
                    <a:pt x="11" y="216"/>
                    <a:pt x="14" y="216"/>
                  </a:cubicBezTo>
                  <a:cubicBezTo>
                    <a:pt x="17" y="216"/>
                    <a:pt x="21" y="215"/>
                    <a:pt x="23" y="212"/>
                  </a:cubicBezTo>
                  <a:cubicBezTo>
                    <a:pt x="42" y="187"/>
                    <a:pt x="64" y="165"/>
                    <a:pt x="88" y="146"/>
                  </a:cubicBezTo>
                  <a:cubicBezTo>
                    <a:pt x="107" y="133"/>
                    <a:pt x="107" y="133"/>
                    <a:pt x="107" y="133"/>
                  </a:cubicBezTo>
                  <a:cubicBezTo>
                    <a:pt x="110" y="130"/>
                    <a:pt x="112" y="125"/>
                    <a:pt x="111" y="120"/>
                  </a:cubicBezTo>
                  <a:cubicBezTo>
                    <a:pt x="93" y="52"/>
                    <a:pt x="93" y="52"/>
                    <a:pt x="93" y="52"/>
                  </a:cubicBezTo>
                  <a:cubicBezTo>
                    <a:pt x="154" y="27"/>
                    <a:pt x="154" y="27"/>
                    <a:pt x="154" y="27"/>
                  </a:cubicBezTo>
                  <a:cubicBezTo>
                    <a:pt x="189" y="88"/>
                    <a:pt x="189" y="88"/>
                    <a:pt x="189" y="88"/>
                  </a:cubicBezTo>
                  <a:cubicBezTo>
                    <a:pt x="191" y="92"/>
                    <a:pt x="195" y="94"/>
                    <a:pt x="199" y="94"/>
                  </a:cubicBezTo>
                  <a:cubicBezTo>
                    <a:pt x="200" y="94"/>
                    <a:pt x="200" y="94"/>
                    <a:pt x="201" y="94"/>
                  </a:cubicBezTo>
                  <a:cubicBezTo>
                    <a:pt x="223" y="90"/>
                    <a:pt x="223" y="90"/>
                    <a:pt x="223" y="90"/>
                  </a:cubicBezTo>
                  <a:cubicBezTo>
                    <a:pt x="239" y="88"/>
                    <a:pt x="254" y="86"/>
                    <a:pt x="270" y="86"/>
                  </a:cubicBezTo>
                  <a:cubicBezTo>
                    <a:pt x="285" y="86"/>
                    <a:pt x="300" y="88"/>
                    <a:pt x="315" y="90"/>
                  </a:cubicBezTo>
                  <a:cubicBezTo>
                    <a:pt x="338" y="93"/>
                    <a:pt x="338" y="93"/>
                    <a:pt x="338" y="93"/>
                  </a:cubicBezTo>
                  <a:cubicBezTo>
                    <a:pt x="338" y="93"/>
                    <a:pt x="339" y="93"/>
                    <a:pt x="339" y="93"/>
                  </a:cubicBezTo>
                  <a:cubicBezTo>
                    <a:pt x="343" y="93"/>
                    <a:pt x="347" y="91"/>
                    <a:pt x="349" y="87"/>
                  </a:cubicBezTo>
                  <a:cubicBezTo>
                    <a:pt x="385" y="26"/>
                    <a:pt x="385" y="26"/>
                    <a:pt x="385" y="26"/>
                  </a:cubicBezTo>
                  <a:cubicBezTo>
                    <a:pt x="446" y="52"/>
                    <a:pt x="446" y="52"/>
                    <a:pt x="446" y="52"/>
                  </a:cubicBezTo>
                  <a:cubicBezTo>
                    <a:pt x="428" y="120"/>
                    <a:pt x="428" y="120"/>
                    <a:pt x="428" y="120"/>
                  </a:cubicBezTo>
                  <a:cubicBezTo>
                    <a:pt x="426" y="124"/>
                    <a:pt x="428" y="129"/>
                    <a:pt x="432" y="132"/>
                  </a:cubicBezTo>
                  <a:cubicBezTo>
                    <a:pt x="450" y="145"/>
                    <a:pt x="450" y="145"/>
                    <a:pt x="450" y="145"/>
                  </a:cubicBezTo>
                  <a:cubicBezTo>
                    <a:pt x="475" y="164"/>
                    <a:pt x="497" y="186"/>
                    <a:pt x="516" y="211"/>
                  </a:cubicBezTo>
                  <a:cubicBezTo>
                    <a:pt x="518" y="214"/>
                    <a:pt x="521" y="215"/>
                    <a:pt x="525" y="215"/>
                  </a:cubicBezTo>
                  <a:cubicBezTo>
                    <a:pt x="528" y="215"/>
                    <a:pt x="530" y="215"/>
                    <a:pt x="532" y="213"/>
                  </a:cubicBezTo>
                  <a:cubicBezTo>
                    <a:pt x="537" y="209"/>
                    <a:pt x="538" y="202"/>
                    <a:pt x="535" y="197"/>
                  </a:cubicBezTo>
                  <a:cubicBezTo>
                    <a:pt x="515" y="170"/>
                    <a:pt x="491" y="146"/>
                    <a:pt x="464" y="126"/>
                  </a:cubicBezTo>
                  <a:cubicBezTo>
                    <a:pt x="453" y="118"/>
                    <a:pt x="453" y="118"/>
                    <a:pt x="453" y="118"/>
                  </a:cubicBezTo>
                  <a:cubicBezTo>
                    <a:pt x="471" y="48"/>
                    <a:pt x="471" y="48"/>
                    <a:pt x="471" y="48"/>
                  </a:cubicBezTo>
                  <a:cubicBezTo>
                    <a:pt x="473" y="42"/>
                    <a:pt x="470" y="36"/>
                    <a:pt x="464" y="34"/>
                  </a:cubicBezTo>
                  <a:cubicBezTo>
                    <a:pt x="384" y="1"/>
                    <a:pt x="384" y="1"/>
                    <a:pt x="384" y="1"/>
                  </a:cubicBezTo>
                  <a:cubicBezTo>
                    <a:pt x="383" y="0"/>
                    <a:pt x="381" y="0"/>
                    <a:pt x="380" y="0"/>
                  </a:cubicBezTo>
                </a:path>
              </a:pathLst>
            </a:custGeom>
            <a:solidFill>
              <a:srgbClr val="FFFFFF">
                <a:alpha val="212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19"/>
            <p:cNvSpPr/>
            <p:nvPr/>
          </p:nvSpPr>
          <p:spPr>
            <a:xfrm>
              <a:off x="3749492" y="1150"/>
              <a:ext cx="352663" cy="352663"/>
            </a:xfrm>
            <a:custGeom>
              <a:rect b="b" l="l" r="r" t="t"/>
              <a:pathLst>
                <a:path extrusionOk="0" h="488" w="488">
                  <a:moveTo>
                    <a:pt x="0" y="244"/>
                  </a:moveTo>
                  <a:cubicBezTo>
                    <a:pt x="0" y="109"/>
                    <a:pt x="110" y="0"/>
                    <a:pt x="244" y="0"/>
                  </a:cubicBezTo>
                  <a:cubicBezTo>
                    <a:pt x="379" y="0"/>
                    <a:pt x="488" y="109"/>
                    <a:pt x="488" y="244"/>
                  </a:cubicBezTo>
                  <a:cubicBezTo>
                    <a:pt x="488" y="378"/>
                    <a:pt x="379" y="488"/>
                    <a:pt x="244" y="488"/>
                  </a:cubicBezTo>
                  <a:cubicBezTo>
                    <a:pt x="110" y="488"/>
                    <a:pt x="0" y="378"/>
                    <a:pt x="0" y="244"/>
                  </a:cubicBezTo>
                  <a:close/>
                  <a:moveTo>
                    <a:pt x="13" y="244"/>
                  </a:moveTo>
                  <a:cubicBezTo>
                    <a:pt x="13" y="371"/>
                    <a:pt x="117" y="475"/>
                    <a:pt x="244" y="475"/>
                  </a:cubicBezTo>
                  <a:cubicBezTo>
                    <a:pt x="372" y="475"/>
                    <a:pt x="475" y="371"/>
                    <a:pt x="475" y="244"/>
                  </a:cubicBezTo>
                  <a:cubicBezTo>
                    <a:pt x="475" y="117"/>
                    <a:pt x="372" y="13"/>
                    <a:pt x="244" y="13"/>
                  </a:cubicBezTo>
                  <a:cubicBezTo>
                    <a:pt x="117" y="13"/>
                    <a:pt x="13" y="117"/>
                    <a:pt x="13" y="244"/>
                  </a:cubicBezTo>
                  <a:close/>
                </a:path>
              </a:pathLst>
            </a:custGeom>
            <a:solidFill>
              <a:srgbClr val="21194F">
                <a:alpha val="498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9"/>
            <p:cNvSpPr/>
            <p:nvPr/>
          </p:nvSpPr>
          <p:spPr>
            <a:xfrm>
              <a:off x="3620916" y="13396"/>
              <a:ext cx="342867" cy="468993"/>
            </a:xfrm>
            <a:custGeom>
              <a:rect b="b" l="l" r="r" t="t"/>
              <a:pathLst>
                <a:path extrusionOk="0" h="650" w="475">
                  <a:moveTo>
                    <a:pt x="422" y="579"/>
                  </a:moveTo>
                  <a:cubicBezTo>
                    <a:pt x="422" y="579"/>
                    <a:pt x="422" y="579"/>
                    <a:pt x="422" y="579"/>
                  </a:cubicBezTo>
                  <a:cubicBezTo>
                    <a:pt x="422" y="579"/>
                    <a:pt x="422" y="579"/>
                    <a:pt x="422" y="579"/>
                  </a:cubicBezTo>
                  <a:cubicBezTo>
                    <a:pt x="422" y="579"/>
                    <a:pt x="422" y="579"/>
                    <a:pt x="422" y="579"/>
                  </a:cubicBezTo>
                  <a:moveTo>
                    <a:pt x="372" y="575"/>
                  </a:moveTo>
                  <a:cubicBezTo>
                    <a:pt x="389" y="578"/>
                    <a:pt x="405" y="579"/>
                    <a:pt x="422" y="579"/>
                  </a:cubicBezTo>
                  <a:cubicBezTo>
                    <a:pt x="405" y="579"/>
                    <a:pt x="389" y="578"/>
                    <a:pt x="372" y="575"/>
                  </a:cubicBezTo>
                  <a:moveTo>
                    <a:pt x="370" y="575"/>
                  </a:moveTo>
                  <a:cubicBezTo>
                    <a:pt x="326" y="650"/>
                    <a:pt x="326" y="650"/>
                    <a:pt x="326" y="650"/>
                  </a:cubicBezTo>
                  <a:cubicBezTo>
                    <a:pt x="326" y="650"/>
                    <a:pt x="326" y="650"/>
                    <a:pt x="326" y="650"/>
                  </a:cubicBezTo>
                  <a:cubicBezTo>
                    <a:pt x="370" y="575"/>
                    <a:pt x="370" y="575"/>
                    <a:pt x="370" y="575"/>
                  </a:cubicBezTo>
                  <a:moveTo>
                    <a:pt x="370" y="575"/>
                  </a:moveTo>
                  <a:cubicBezTo>
                    <a:pt x="370" y="575"/>
                    <a:pt x="371" y="575"/>
                    <a:pt x="371" y="575"/>
                  </a:cubicBezTo>
                  <a:cubicBezTo>
                    <a:pt x="371" y="575"/>
                    <a:pt x="370" y="575"/>
                    <a:pt x="370" y="575"/>
                  </a:cubicBezTo>
                  <a:moveTo>
                    <a:pt x="475" y="575"/>
                  </a:moveTo>
                  <a:cubicBezTo>
                    <a:pt x="475" y="575"/>
                    <a:pt x="475" y="575"/>
                    <a:pt x="474" y="575"/>
                  </a:cubicBezTo>
                  <a:cubicBezTo>
                    <a:pt x="475" y="575"/>
                    <a:pt x="475" y="575"/>
                    <a:pt x="475" y="575"/>
                  </a:cubicBezTo>
                  <a:moveTo>
                    <a:pt x="55" y="0"/>
                  </a:moveTo>
                  <a:cubicBezTo>
                    <a:pt x="0" y="133"/>
                    <a:pt x="0" y="133"/>
                    <a:pt x="0" y="133"/>
                  </a:cubicBezTo>
                  <a:cubicBezTo>
                    <a:pt x="0" y="133"/>
                    <a:pt x="0" y="133"/>
                    <a:pt x="0" y="133"/>
                  </a:cubicBezTo>
                  <a:cubicBezTo>
                    <a:pt x="55" y="0"/>
                    <a:pt x="55" y="0"/>
                    <a:pt x="55" y="0"/>
                  </a:cubicBez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9"/>
            <p:cNvSpPr/>
            <p:nvPr/>
          </p:nvSpPr>
          <p:spPr>
            <a:xfrm>
              <a:off x="3620916" y="13396"/>
              <a:ext cx="609814" cy="468993"/>
            </a:xfrm>
            <a:custGeom>
              <a:rect b="b" l="l" r="r" t="t"/>
              <a:pathLst>
                <a:path extrusionOk="0" h="650" w="843">
                  <a:moveTo>
                    <a:pt x="55" y="0"/>
                  </a:moveTo>
                  <a:cubicBezTo>
                    <a:pt x="0" y="133"/>
                    <a:pt x="0" y="133"/>
                    <a:pt x="0" y="133"/>
                  </a:cubicBezTo>
                  <a:cubicBezTo>
                    <a:pt x="76" y="177"/>
                    <a:pt x="76" y="177"/>
                    <a:pt x="76" y="177"/>
                  </a:cubicBezTo>
                  <a:cubicBezTo>
                    <a:pt x="76" y="177"/>
                    <a:pt x="76" y="177"/>
                    <a:pt x="76" y="177"/>
                  </a:cubicBezTo>
                  <a:cubicBezTo>
                    <a:pt x="76" y="177"/>
                    <a:pt x="76" y="177"/>
                    <a:pt x="76" y="177"/>
                  </a:cubicBezTo>
                  <a:cubicBezTo>
                    <a:pt x="70" y="212"/>
                    <a:pt x="71" y="248"/>
                    <a:pt x="76" y="282"/>
                  </a:cubicBezTo>
                  <a:cubicBezTo>
                    <a:pt x="1" y="326"/>
                    <a:pt x="1" y="326"/>
                    <a:pt x="1" y="326"/>
                  </a:cubicBezTo>
                  <a:cubicBezTo>
                    <a:pt x="56" y="459"/>
                    <a:pt x="56" y="459"/>
                    <a:pt x="56" y="459"/>
                  </a:cubicBezTo>
                  <a:cubicBezTo>
                    <a:pt x="140" y="437"/>
                    <a:pt x="140" y="437"/>
                    <a:pt x="140" y="437"/>
                  </a:cubicBezTo>
                  <a:cubicBezTo>
                    <a:pt x="161" y="465"/>
                    <a:pt x="186" y="490"/>
                    <a:pt x="215" y="511"/>
                  </a:cubicBezTo>
                  <a:cubicBezTo>
                    <a:pt x="215" y="511"/>
                    <a:pt x="215" y="511"/>
                    <a:pt x="215" y="511"/>
                  </a:cubicBezTo>
                  <a:cubicBezTo>
                    <a:pt x="215" y="511"/>
                    <a:pt x="215" y="511"/>
                    <a:pt x="215" y="511"/>
                  </a:cubicBezTo>
                  <a:cubicBezTo>
                    <a:pt x="193" y="596"/>
                    <a:pt x="193" y="596"/>
                    <a:pt x="193" y="596"/>
                  </a:cubicBezTo>
                  <a:cubicBezTo>
                    <a:pt x="326" y="650"/>
                    <a:pt x="326" y="650"/>
                    <a:pt x="326" y="650"/>
                  </a:cubicBezTo>
                  <a:cubicBezTo>
                    <a:pt x="370" y="575"/>
                    <a:pt x="370" y="575"/>
                    <a:pt x="370" y="575"/>
                  </a:cubicBezTo>
                  <a:cubicBezTo>
                    <a:pt x="370" y="575"/>
                    <a:pt x="370" y="575"/>
                    <a:pt x="370" y="575"/>
                  </a:cubicBezTo>
                  <a:cubicBezTo>
                    <a:pt x="370" y="575"/>
                    <a:pt x="371" y="575"/>
                    <a:pt x="371" y="575"/>
                  </a:cubicBezTo>
                  <a:cubicBezTo>
                    <a:pt x="372" y="575"/>
                    <a:pt x="372" y="575"/>
                    <a:pt x="372" y="575"/>
                  </a:cubicBezTo>
                  <a:cubicBezTo>
                    <a:pt x="389" y="578"/>
                    <a:pt x="405" y="579"/>
                    <a:pt x="422" y="579"/>
                  </a:cubicBezTo>
                  <a:cubicBezTo>
                    <a:pt x="422" y="579"/>
                    <a:pt x="422" y="579"/>
                    <a:pt x="422" y="579"/>
                  </a:cubicBezTo>
                  <a:cubicBezTo>
                    <a:pt x="422" y="579"/>
                    <a:pt x="422" y="579"/>
                    <a:pt x="422" y="579"/>
                  </a:cubicBezTo>
                  <a:cubicBezTo>
                    <a:pt x="439" y="579"/>
                    <a:pt x="457" y="578"/>
                    <a:pt x="474" y="575"/>
                  </a:cubicBezTo>
                  <a:cubicBezTo>
                    <a:pt x="475" y="575"/>
                    <a:pt x="475" y="575"/>
                    <a:pt x="475" y="575"/>
                  </a:cubicBezTo>
                  <a:cubicBezTo>
                    <a:pt x="475" y="575"/>
                    <a:pt x="475" y="575"/>
                    <a:pt x="475" y="575"/>
                  </a:cubicBezTo>
                  <a:cubicBezTo>
                    <a:pt x="519" y="650"/>
                    <a:pt x="519" y="650"/>
                    <a:pt x="519" y="650"/>
                  </a:cubicBezTo>
                  <a:cubicBezTo>
                    <a:pt x="652" y="595"/>
                    <a:pt x="652" y="595"/>
                    <a:pt x="652" y="595"/>
                  </a:cubicBezTo>
                  <a:cubicBezTo>
                    <a:pt x="630" y="511"/>
                    <a:pt x="630" y="511"/>
                    <a:pt x="630" y="511"/>
                  </a:cubicBezTo>
                  <a:cubicBezTo>
                    <a:pt x="630" y="511"/>
                    <a:pt x="630" y="511"/>
                    <a:pt x="630" y="511"/>
                  </a:cubicBezTo>
                  <a:cubicBezTo>
                    <a:pt x="658" y="490"/>
                    <a:pt x="683" y="465"/>
                    <a:pt x="704" y="436"/>
                  </a:cubicBezTo>
                  <a:cubicBezTo>
                    <a:pt x="789" y="458"/>
                    <a:pt x="789" y="458"/>
                    <a:pt x="789" y="458"/>
                  </a:cubicBezTo>
                  <a:cubicBezTo>
                    <a:pt x="843" y="325"/>
                    <a:pt x="843" y="325"/>
                    <a:pt x="843" y="325"/>
                  </a:cubicBezTo>
                  <a:cubicBezTo>
                    <a:pt x="783" y="290"/>
                    <a:pt x="783" y="290"/>
                    <a:pt x="783" y="290"/>
                  </a:cubicBezTo>
                  <a:cubicBezTo>
                    <a:pt x="733" y="403"/>
                    <a:pt x="621" y="487"/>
                    <a:pt x="498" y="502"/>
                  </a:cubicBezTo>
                  <a:cubicBezTo>
                    <a:pt x="484" y="504"/>
                    <a:pt x="469" y="505"/>
                    <a:pt x="455" y="505"/>
                  </a:cubicBezTo>
                  <a:cubicBezTo>
                    <a:pt x="343" y="505"/>
                    <a:pt x="231" y="451"/>
                    <a:pt x="163" y="361"/>
                  </a:cubicBezTo>
                  <a:cubicBezTo>
                    <a:pt x="90" y="264"/>
                    <a:pt x="72" y="129"/>
                    <a:pt x="114" y="16"/>
                  </a:cubicBezTo>
                  <a:cubicBezTo>
                    <a:pt x="55" y="0"/>
                    <a:pt x="55" y="0"/>
                    <a:pt x="55" y="0"/>
                  </a:cubicBezTo>
                </a:path>
              </a:pathLst>
            </a:custGeom>
            <a:solidFill>
              <a:srgbClr val="21194F">
                <a:alpha val="498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4" name="Google Shape;194;p19"/>
          <p:cNvGrpSpPr/>
          <p:nvPr/>
        </p:nvGrpSpPr>
        <p:grpSpPr>
          <a:xfrm>
            <a:off x="-125" y="0"/>
            <a:ext cx="7345500" cy="5146350"/>
            <a:chOff x="-125" y="0"/>
            <a:chExt cx="7345500" cy="5146350"/>
          </a:xfrm>
        </p:grpSpPr>
        <p:sp>
          <p:nvSpPr>
            <p:cNvPr id="195" name="Google Shape;195;p19"/>
            <p:cNvSpPr/>
            <p:nvPr/>
          </p:nvSpPr>
          <p:spPr>
            <a:xfrm flipH="1" rot="5400000">
              <a:off x="3564775" y="1365750"/>
              <a:ext cx="215700" cy="73455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96" name="Google Shape;196;p19"/>
            <p:cNvSpPr/>
            <p:nvPr/>
          </p:nvSpPr>
          <p:spPr>
            <a:xfrm rot="5400000">
              <a:off x="1015350" y="-1015350"/>
              <a:ext cx="218700" cy="22494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97" name="Shape 197"/>
        <p:cNvGrpSpPr/>
        <p:nvPr/>
      </p:nvGrpSpPr>
      <p:grpSpPr>
        <a:xfrm>
          <a:off x="0" y="0"/>
          <a:ext cx="0" cy="0"/>
          <a:chOff x="0" y="0"/>
          <a:chExt cx="0" cy="0"/>
        </a:xfrm>
      </p:grpSpPr>
      <p:sp>
        <p:nvSpPr>
          <p:cNvPr id="198" name="Google Shape;198;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9" name="Google Shape;199;p20"/>
          <p:cNvSpPr txBox="1"/>
          <p:nvPr>
            <p:ph idx="1" type="subTitle"/>
          </p:nvPr>
        </p:nvSpPr>
        <p:spPr>
          <a:xfrm>
            <a:off x="1240517" y="1346200"/>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00" name="Google Shape;200;p20"/>
          <p:cNvSpPr txBox="1"/>
          <p:nvPr>
            <p:ph idx="2" type="subTitle"/>
          </p:nvPr>
        </p:nvSpPr>
        <p:spPr>
          <a:xfrm>
            <a:off x="1240517" y="16143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1" name="Google Shape;201;p20"/>
          <p:cNvSpPr txBox="1"/>
          <p:nvPr>
            <p:ph idx="3" type="subTitle"/>
          </p:nvPr>
        </p:nvSpPr>
        <p:spPr>
          <a:xfrm>
            <a:off x="5202000" y="16143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2" name="Google Shape;202;p20"/>
          <p:cNvSpPr txBox="1"/>
          <p:nvPr>
            <p:ph idx="4" type="subTitle"/>
          </p:nvPr>
        </p:nvSpPr>
        <p:spPr>
          <a:xfrm>
            <a:off x="1240517" y="33136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3" name="Google Shape;203;p20"/>
          <p:cNvSpPr txBox="1"/>
          <p:nvPr>
            <p:ph idx="5" type="subTitle"/>
          </p:nvPr>
        </p:nvSpPr>
        <p:spPr>
          <a:xfrm>
            <a:off x="5202000" y="33136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4" name="Google Shape;204;p20"/>
          <p:cNvSpPr txBox="1"/>
          <p:nvPr>
            <p:ph idx="6" type="subTitle"/>
          </p:nvPr>
        </p:nvSpPr>
        <p:spPr>
          <a:xfrm>
            <a:off x="1240517" y="3045426"/>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05" name="Google Shape;205;p20"/>
          <p:cNvSpPr txBox="1"/>
          <p:nvPr>
            <p:ph idx="7" type="subTitle"/>
          </p:nvPr>
        </p:nvSpPr>
        <p:spPr>
          <a:xfrm>
            <a:off x="5202000" y="1346200"/>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06" name="Google Shape;206;p20"/>
          <p:cNvSpPr txBox="1"/>
          <p:nvPr>
            <p:ph idx="8" type="subTitle"/>
          </p:nvPr>
        </p:nvSpPr>
        <p:spPr>
          <a:xfrm>
            <a:off x="5202000" y="3045426"/>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207" name="Google Shape;207;p20"/>
          <p:cNvGrpSpPr/>
          <p:nvPr/>
        </p:nvGrpSpPr>
        <p:grpSpPr>
          <a:xfrm>
            <a:off x="0" y="-2850"/>
            <a:ext cx="9144175" cy="5166300"/>
            <a:chOff x="0" y="-2850"/>
            <a:chExt cx="9144175" cy="5166300"/>
          </a:xfrm>
        </p:grpSpPr>
        <p:grpSp>
          <p:nvGrpSpPr>
            <p:cNvPr id="208" name="Google Shape;208;p20"/>
            <p:cNvGrpSpPr/>
            <p:nvPr/>
          </p:nvGrpSpPr>
          <p:grpSpPr>
            <a:xfrm flipH="1" rot="10800000">
              <a:off x="0" y="4744650"/>
              <a:ext cx="9144000" cy="418800"/>
              <a:chOff x="0" y="0"/>
              <a:chExt cx="9144000" cy="418800"/>
            </a:xfrm>
          </p:grpSpPr>
          <p:sp>
            <p:nvSpPr>
              <p:cNvPr id="209" name="Google Shape;209;p20"/>
              <p:cNvSpPr/>
              <p:nvPr/>
            </p:nvSpPr>
            <p:spPr>
              <a:xfrm>
                <a:off x="0" y="0"/>
                <a:ext cx="9144000" cy="209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10" name="Google Shape;210;p20"/>
              <p:cNvSpPr/>
              <p:nvPr/>
            </p:nvSpPr>
            <p:spPr>
              <a:xfrm rot="5400000">
                <a:off x="1301100" y="-1091700"/>
                <a:ext cx="209400" cy="28116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
          <p:nvSpPr>
            <p:cNvPr id="211" name="Google Shape;211;p20"/>
            <p:cNvSpPr/>
            <p:nvPr/>
          </p:nvSpPr>
          <p:spPr>
            <a:xfrm flipH="1" rot="-5400000">
              <a:off x="8230675" y="-697650"/>
              <a:ext cx="218700" cy="16083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212" name="Shape 212"/>
        <p:cNvGrpSpPr/>
        <p:nvPr/>
      </p:nvGrpSpPr>
      <p:grpSpPr>
        <a:xfrm>
          <a:off x="0" y="0"/>
          <a:ext cx="0" cy="0"/>
          <a:chOff x="0" y="0"/>
          <a:chExt cx="0" cy="0"/>
        </a:xfrm>
      </p:grpSpPr>
      <p:sp>
        <p:nvSpPr>
          <p:cNvPr id="213" name="Google Shape;213;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 name="Google Shape;214;p21"/>
          <p:cNvSpPr txBox="1"/>
          <p:nvPr>
            <p:ph idx="1" type="subTitle"/>
          </p:nvPr>
        </p:nvSpPr>
        <p:spPr>
          <a:xfrm>
            <a:off x="1022349" y="138332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5" name="Google Shape;215;p21"/>
          <p:cNvSpPr txBox="1"/>
          <p:nvPr>
            <p:ph idx="2" type="subTitle"/>
          </p:nvPr>
        </p:nvSpPr>
        <p:spPr>
          <a:xfrm>
            <a:off x="4835751" y="138332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6" name="Google Shape;216;p21"/>
          <p:cNvSpPr txBox="1"/>
          <p:nvPr>
            <p:ph idx="3" type="subTitle"/>
          </p:nvPr>
        </p:nvSpPr>
        <p:spPr>
          <a:xfrm>
            <a:off x="1022349" y="3810459"/>
            <a:ext cx="32859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7" name="Google Shape;217;p21"/>
          <p:cNvSpPr txBox="1"/>
          <p:nvPr>
            <p:ph idx="4" type="subTitle"/>
          </p:nvPr>
        </p:nvSpPr>
        <p:spPr>
          <a:xfrm>
            <a:off x="1022349" y="259737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8" name="Google Shape;218;p21"/>
          <p:cNvSpPr txBox="1"/>
          <p:nvPr>
            <p:ph idx="5" type="subTitle"/>
          </p:nvPr>
        </p:nvSpPr>
        <p:spPr>
          <a:xfrm>
            <a:off x="4835751" y="259737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9" name="Google Shape;219;p21"/>
          <p:cNvSpPr txBox="1"/>
          <p:nvPr>
            <p:ph idx="6" type="subTitle"/>
          </p:nvPr>
        </p:nvSpPr>
        <p:spPr>
          <a:xfrm>
            <a:off x="4835751" y="3810459"/>
            <a:ext cx="32859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0" name="Google Shape;220;p21"/>
          <p:cNvSpPr txBox="1"/>
          <p:nvPr>
            <p:ph idx="7" type="subTitle"/>
          </p:nvPr>
        </p:nvSpPr>
        <p:spPr>
          <a:xfrm>
            <a:off x="1022349" y="110330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1" name="Google Shape;221;p21"/>
          <p:cNvSpPr txBox="1"/>
          <p:nvPr>
            <p:ph idx="8" type="subTitle"/>
          </p:nvPr>
        </p:nvSpPr>
        <p:spPr>
          <a:xfrm>
            <a:off x="4835751" y="110330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2" name="Google Shape;222;p21"/>
          <p:cNvSpPr txBox="1"/>
          <p:nvPr>
            <p:ph idx="9" type="subTitle"/>
          </p:nvPr>
        </p:nvSpPr>
        <p:spPr>
          <a:xfrm>
            <a:off x="1022349" y="3527001"/>
            <a:ext cx="32859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3" name="Google Shape;223;p21"/>
          <p:cNvSpPr txBox="1"/>
          <p:nvPr>
            <p:ph idx="13" type="subTitle"/>
          </p:nvPr>
        </p:nvSpPr>
        <p:spPr>
          <a:xfrm>
            <a:off x="1022349" y="231515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4" name="Google Shape;224;p21"/>
          <p:cNvSpPr txBox="1"/>
          <p:nvPr>
            <p:ph idx="14" type="subTitle"/>
          </p:nvPr>
        </p:nvSpPr>
        <p:spPr>
          <a:xfrm>
            <a:off x="4835751" y="231515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5" name="Google Shape;225;p21"/>
          <p:cNvSpPr txBox="1"/>
          <p:nvPr>
            <p:ph idx="15" type="subTitle"/>
          </p:nvPr>
        </p:nvSpPr>
        <p:spPr>
          <a:xfrm>
            <a:off x="4835751" y="3527001"/>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226" name="Google Shape;226;p21"/>
          <p:cNvGrpSpPr/>
          <p:nvPr/>
        </p:nvGrpSpPr>
        <p:grpSpPr>
          <a:xfrm>
            <a:off x="3059125" y="-2850"/>
            <a:ext cx="6105450" cy="5149200"/>
            <a:chOff x="3059125" y="-2850"/>
            <a:chExt cx="6105450" cy="5149200"/>
          </a:xfrm>
        </p:grpSpPr>
        <p:sp>
          <p:nvSpPr>
            <p:cNvPr id="227" name="Google Shape;227;p21"/>
            <p:cNvSpPr/>
            <p:nvPr/>
          </p:nvSpPr>
          <p:spPr>
            <a:xfrm rot="-5400000">
              <a:off x="6565975" y="2547750"/>
              <a:ext cx="215700" cy="49815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28" name="Google Shape;228;p21"/>
            <p:cNvSpPr/>
            <p:nvPr/>
          </p:nvSpPr>
          <p:spPr>
            <a:xfrm flipH="1" rot="-5400000">
              <a:off x="5992225" y="-2935950"/>
              <a:ext cx="218700" cy="60849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229" name="Google Shape;229;p21"/>
          <p:cNvGrpSpPr/>
          <p:nvPr/>
        </p:nvGrpSpPr>
        <p:grpSpPr>
          <a:xfrm>
            <a:off x="189614" y="257177"/>
            <a:ext cx="277826" cy="277826"/>
            <a:chOff x="2917014" y="1713064"/>
            <a:chExt cx="277826" cy="277826"/>
          </a:xfrm>
        </p:grpSpPr>
        <p:cxnSp>
          <p:nvCxnSpPr>
            <p:cNvPr id="230" name="Google Shape;230;p21"/>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231" name="Google Shape;231;p21"/>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232" name="Google Shape;232;p21"/>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233" name="Google Shape;233;p21"/>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234" name="Shape 234"/>
        <p:cNvGrpSpPr/>
        <p:nvPr/>
      </p:nvGrpSpPr>
      <p:grpSpPr>
        <a:xfrm>
          <a:off x="0" y="0"/>
          <a:ext cx="0" cy="0"/>
          <a:chOff x="0" y="0"/>
          <a:chExt cx="0" cy="0"/>
        </a:xfrm>
      </p:grpSpPr>
      <p:sp>
        <p:nvSpPr>
          <p:cNvPr id="235" name="Google Shape;235;p22"/>
          <p:cNvSpPr txBox="1"/>
          <p:nvPr>
            <p:ph type="ctrTitle"/>
          </p:nvPr>
        </p:nvSpPr>
        <p:spPr>
          <a:xfrm>
            <a:off x="4673105" y="953850"/>
            <a:ext cx="3435300" cy="738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4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6" name="Google Shape;236;p22"/>
          <p:cNvSpPr txBox="1"/>
          <p:nvPr>
            <p:ph idx="1" type="subTitle"/>
          </p:nvPr>
        </p:nvSpPr>
        <p:spPr>
          <a:xfrm>
            <a:off x="4673105" y="1607450"/>
            <a:ext cx="3435300" cy="87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grpSp>
        <p:nvGrpSpPr>
          <p:cNvPr id="237" name="Google Shape;237;p22"/>
          <p:cNvGrpSpPr/>
          <p:nvPr/>
        </p:nvGrpSpPr>
        <p:grpSpPr>
          <a:xfrm>
            <a:off x="-50" y="0"/>
            <a:ext cx="9144150" cy="5143500"/>
            <a:chOff x="-50" y="0"/>
            <a:chExt cx="9144150" cy="5143500"/>
          </a:xfrm>
        </p:grpSpPr>
        <p:sp>
          <p:nvSpPr>
            <p:cNvPr id="238" name="Google Shape;238;p22"/>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39" name="Google Shape;239;p22"/>
            <p:cNvSpPr/>
            <p:nvPr/>
          </p:nvSpPr>
          <p:spPr>
            <a:xfrm rot="5400000">
              <a:off x="857200" y="-620850"/>
              <a:ext cx="249300" cy="1963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40" name="Google Shape;240;p22"/>
            <p:cNvSpPr/>
            <p:nvPr/>
          </p:nvSpPr>
          <p:spPr>
            <a:xfrm rot="-5400000">
              <a:off x="4924450" y="923850"/>
              <a:ext cx="249300" cy="81900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
        <p:nvSpPr>
          <p:cNvPr id="241" name="Google Shape;241;p22"/>
          <p:cNvSpPr txBox="1"/>
          <p:nvPr/>
        </p:nvSpPr>
        <p:spPr>
          <a:xfrm>
            <a:off x="4673100" y="3509625"/>
            <a:ext cx="3435300" cy="680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Poppins"/>
                <a:ea typeface="Poppins"/>
                <a:cs typeface="Poppins"/>
                <a:sym typeface="Poppins"/>
              </a:rPr>
              <a:t>CREDITS: This presentation template was created by </a:t>
            </a:r>
            <a:r>
              <a:rPr b="1" lang="en" sz="1000" u="sng">
                <a:solidFill>
                  <a:schemeClr val="hlink"/>
                </a:solidFill>
                <a:latin typeface="Poppins"/>
                <a:ea typeface="Poppins"/>
                <a:cs typeface="Poppins"/>
                <a:sym typeface="Poppins"/>
                <a:hlinkClick r:id="rId2"/>
              </a:rPr>
              <a:t>Slidesgo</a:t>
            </a:r>
            <a:r>
              <a:rPr lang="en" sz="1000" u="sng">
                <a:solidFill>
                  <a:schemeClr val="dk1"/>
                </a:solidFill>
                <a:latin typeface="Poppins"/>
                <a:ea typeface="Poppins"/>
                <a:cs typeface="Poppins"/>
                <a:sym typeface="Poppins"/>
              </a:rPr>
              <a:t>,</a:t>
            </a:r>
            <a:r>
              <a:rPr lang="en" sz="1000">
                <a:solidFill>
                  <a:schemeClr val="dk1"/>
                </a:solidFill>
                <a:latin typeface="Poppins"/>
                <a:ea typeface="Poppins"/>
                <a:cs typeface="Poppins"/>
                <a:sym typeface="Poppins"/>
              </a:rPr>
              <a:t> including icons by </a:t>
            </a:r>
            <a:r>
              <a:rPr b="1" lang="en" sz="1000" u="sng">
                <a:solidFill>
                  <a:schemeClr val="dk1"/>
                </a:solidFill>
                <a:latin typeface="Poppins"/>
                <a:ea typeface="Poppins"/>
                <a:cs typeface="Poppins"/>
                <a:sym typeface="Poppins"/>
                <a:hlinkClick r:id="rId3">
                  <a:extLst>
                    <a:ext uri="{A12FA001-AC4F-418D-AE19-62706E023703}">
                      <ahyp:hlinkClr val="tx"/>
                    </a:ext>
                  </a:extLst>
                </a:hlinkClick>
              </a:rPr>
              <a:t>Flaticon</a:t>
            </a:r>
            <a:r>
              <a:rPr lang="en" sz="1000">
                <a:solidFill>
                  <a:schemeClr val="dk1"/>
                </a:solidFill>
                <a:latin typeface="Poppins"/>
                <a:ea typeface="Poppins"/>
                <a:cs typeface="Poppins"/>
                <a:sym typeface="Poppins"/>
              </a:rPr>
              <a:t>, and infographics &amp; images by </a:t>
            </a:r>
            <a:r>
              <a:rPr b="1" lang="en" sz="1000" u="sng">
                <a:solidFill>
                  <a:schemeClr val="dk1"/>
                </a:solidFill>
                <a:latin typeface="Poppins"/>
                <a:ea typeface="Poppins"/>
                <a:cs typeface="Poppins"/>
                <a:sym typeface="Poppins"/>
                <a:hlinkClick r:id="rId4">
                  <a:extLst>
                    <a:ext uri="{A12FA001-AC4F-418D-AE19-62706E023703}">
                      <ahyp:hlinkClr val="tx"/>
                    </a:ext>
                  </a:extLst>
                </a:hlinkClick>
              </a:rPr>
              <a:t>Freepik</a:t>
            </a:r>
            <a:endParaRPr b="1" sz="1000" u="sng">
              <a:solidFill>
                <a:schemeClr val="dk1"/>
              </a:solidFill>
              <a:latin typeface="Poppins"/>
              <a:ea typeface="Poppins"/>
              <a:cs typeface="Poppins"/>
              <a:sym typeface="Poppi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42" name="Shape 242"/>
        <p:cNvGrpSpPr/>
        <p:nvPr/>
      </p:nvGrpSpPr>
      <p:grpSpPr>
        <a:xfrm>
          <a:off x="0" y="0"/>
          <a:ext cx="0" cy="0"/>
          <a:chOff x="0" y="0"/>
          <a:chExt cx="0" cy="0"/>
        </a:xfrm>
      </p:grpSpPr>
      <p:grpSp>
        <p:nvGrpSpPr>
          <p:cNvPr id="243" name="Google Shape;243;p23"/>
          <p:cNvGrpSpPr/>
          <p:nvPr/>
        </p:nvGrpSpPr>
        <p:grpSpPr>
          <a:xfrm flipH="1" rot="10800000">
            <a:off x="-50" y="0"/>
            <a:ext cx="9144075" cy="5146350"/>
            <a:chOff x="-50" y="0"/>
            <a:chExt cx="9144075" cy="5146350"/>
          </a:xfrm>
        </p:grpSpPr>
        <p:sp>
          <p:nvSpPr>
            <p:cNvPr id="244" name="Google Shape;244;p23"/>
            <p:cNvSpPr/>
            <p:nvPr/>
          </p:nvSpPr>
          <p:spPr>
            <a:xfrm flipH="1" rot="5400000">
              <a:off x="2207500" y="2723100"/>
              <a:ext cx="215700" cy="4630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45" name="Google Shape;245;p23"/>
            <p:cNvSpPr/>
            <p:nvPr/>
          </p:nvSpPr>
          <p:spPr>
            <a:xfrm flipH="1">
              <a:off x="0" y="0"/>
              <a:ext cx="9144000" cy="2094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46" name="Google Shape;246;p23"/>
            <p:cNvSpPr/>
            <p:nvPr/>
          </p:nvSpPr>
          <p:spPr>
            <a:xfrm flipH="1" rot="-5400000">
              <a:off x="7349425" y="-1375800"/>
              <a:ext cx="209400" cy="33798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47" name="Shape 247"/>
        <p:cNvGrpSpPr/>
        <p:nvPr/>
      </p:nvGrpSpPr>
      <p:grpSpPr>
        <a:xfrm>
          <a:off x="0" y="0"/>
          <a:ext cx="0" cy="0"/>
          <a:chOff x="0" y="0"/>
          <a:chExt cx="0" cy="0"/>
        </a:xfrm>
      </p:grpSpPr>
      <p:grpSp>
        <p:nvGrpSpPr>
          <p:cNvPr id="248" name="Google Shape;248;p24"/>
          <p:cNvGrpSpPr/>
          <p:nvPr/>
        </p:nvGrpSpPr>
        <p:grpSpPr>
          <a:xfrm flipH="1">
            <a:off x="10" y="0"/>
            <a:ext cx="1751250" cy="406200"/>
            <a:chOff x="7393000" y="0"/>
            <a:chExt cx="1751250" cy="406200"/>
          </a:xfrm>
        </p:grpSpPr>
        <p:sp>
          <p:nvSpPr>
            <p:cNvPr id="249" name="Google Shape;249;p24"/>
            <p:cNvSpPr/>
            <p:nvPr/>
          </p:nvSpPr>
          <p:spPr>
            <a:xfrm flipH="1" rot="-5400000">
              <a:off x="8167000" y="-774000"/>
              <a:ext cx="203100" cy="17511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50" name="Google Shape;250;p24"/>
            <p:cNvSpPr/>
            <p:nvPr/>
          </p:nvSpPr>
          <p:spPr>
            <a:xfrm flipH="1" rot="-5400000">
              <a:off x="8557600" y="-180450"/>
              <a:ext cx="203100" cy="9702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251" name="Google Shape;251;p24"/>
          <p:cNvGrpSpPr/>
          <p:nvPr/>
        </p:nvGrpSpPr>
        <p:grpSpPr>
          <a:xfrm flipH="1">
            <a:off x="7189449" y="4698713"/>
            <a:ext cx="1705976" cy="324097"/>
            <a:chOff x="2496762" y="993531"/>
            <a:chExt cx="658500" cy="125100"/>
          </a:xfrm>
        </p:grpSpPr>
        <p:grpSp>
          <p:nvGrpSpPr>
            <p:cNvPr id="252" name="Google Shape;252;p24"/>
            <p:cNvGrpSpPr/>
            <p:nvPr/>
          </p:nvGrpSpPr>
          <p:grpSpPr>
            <a:xfrm>
              <a:off x="2496762" y="993531"/>
              <a:ext cx="125100" cy="125100"/>
              <a:chOff x="3374787" y="880358"/>
              <a:chExt cx="125100" cy="125100"/>
            </a:xfrm>
          </p:grpSpPr>
          <p:sp>
            <p:nvSpPr>
              <p:cNvPr id="253" name="Google Shape;253;p24"/>
              <p:cNvSpPr/>
              <p:nvPr/>
            </p:nvSpPr>
            <p:spPr>
              <a:xfrm>
                <a:off x="3374787" y="880358"/>
                <a:ext cx="125100" cy="125100"/>
              </a:xfrm>
              <a:prstGeom prst="rect">
                <a:avLst/>
              </a:prstGeom>
              <a:solidFill>
                <a:srgbClr val="FF688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24"/>
              <p:cNvSpPr/>
              <p:nvPr/>
            </p:nvSpPr>
            <p:spPr>
              <a:xfrm>
                <a:off x="3374787" y="880358"/>
                <a:ext cx="125100" cy="1251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24"/>
              <p:cNvSpPr/>
              <p:nvPr/>
            </p:nvSpPr>
            <p:spPr>
              <a:xfrm>
                <a:off x="3382134" y="887705"/>
                <a:ext cx="57553" cy="75920"/>
              </a:xfrm>
              <a:custGeom>
                <a:rect b="b" l="l" r="r" t="t"/>
                <a:pathLst>
                  <a:path extrusionOk="0" h="106" w="79">
                    <a:moveTo>
                      <a:pt x="76" y="0"/>
                    </a:moveTo>
                    <a:cubicBezTo>
                      <a:pt x="3" y="0"/>
                      <a:pt x="3" y="0"/>
                      <a:pt x="3" y="0"/>
                    </a:cubicBezTo>
                    <a:cubicBezTo>
                      <a:pt x="1" y="0"/>
                      <a:pt x="0" y="2"/>
                      <a:pt x="0" y="4"/>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4"/>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24"/>
              <p:cNvSpPr/>
              <p:nvPr/>
            </p:nvSpPr>
            <p:spPr>
              <a:xfrm>
                <a:off x="3447034" y="951380"/>
                <a:ext cx="52655" cy="53879"/>
              </a:xfrm>
              <a:custGeom>
                <a:rect b="b" l="l" r="r" t="t"/>
                <a:pathLst>
                  <a:path extrusionOk="0" h="44" w="43">
                    <a:moveTo>
                      <a:pt x="43" y="0"/>
                    </a:moveTo>
                    <a:lnTo>
                      <a:pt x="0" y="44"/>
                    </a:lnTo>
                    <a:lnTo>
                      <a:pt x="43" y="44"/>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7" name="Google Shape;257;p24"/>
            <p:cNvGrpSpPr/>
            <p:nvPr/>
          </p:nvGrpSpPr>
          <p:grpSpPr>
            <a:xfrm>
              <a:off x="2674562" y="994242"/>
              <a:ext cx="125100" cy="123677"/>
              <a:chOff x="3374787" y="1035873"/>
              <a:chExt cx="125100" cy="123677"/>
            </a:xfrm>
          </p:grpSpPr>
          <p:sp>
            <p:nvSpPr>
              <p:cNvPr id="258" name="Google Shape;258;p24"/>
              <p:cNvSpPr/>
              <p:nvPr/>
            </p:nvSpPr>
            <p:spPr>
              <a:xfrm>
                <a:off x="3374787" y="1035873"/>
                <a:ext cx="125100" cy="123600"/>
              </a:xfrm>
              <a:prstGeom prst="rect">
                <a:avLst/>
              </a:prstGeom>
              <a:solidFill>
                <a:srgbClr val="3535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24"/>
              <p:cNvSpPr/>
              <p:nvPr/>
            </p:nvSpPr>
            <p:spPr>
              <a:xfrm>
                <a:off x="3374787" y="1035873"/>
                <a:ext cx="125100" cy="1236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24"/>
              <p:cNvSpPr/>
              <p:nvPr/>
            </p:nvSpPr>
            <p:spPr>
              <a:xfrm>
                <a:off x="3382134" y="1043220"/>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24"/>
              <p:cNvSpPr/>
              <p:nvPr/>
            </p:nvSpPr>
            <p:spPr>
              <a:xfrm>
                <a:off x="3447034" y="1106895"/>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2" name="Google Shape;262;p24"/>
            <p:cNvGrpSpPr/>
            <p:nvPr/>
          </p:nvGrpSpPr>
          <p:grpSpPr>
            <a:xfrm>
              <a:off x="2852362" y="994242"/>
              <a:ext cx="125100" cy="123677"/>
              <a:chOff x="3374787" y="1191387"/>
              <a:chExt cx="125100" cy="123677"/>
            </a:xfrm>
          </p:grpSpPr>
          <p:sp>
            <p:nvSpPr>
              <p:cNvPr id="263" name="Google Shape;263;p24"/>
              <p:cNvSpPr/>
              <p:nvPr/>
            </p:nvSpPr>
            <p:spPr>
              <a:xfrm>
                <a:off x="3374787" y="1191387"/>
                <a:ext cx="125100" cy="123600"/>
              </a:xfrm>
              <a:prstGeom prst="rect">
                <a:avLst/>
              </a:prstGeom>
              <a:solidFill>
                <a:srgbClr val="A1EAE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24"/>
              <p:cNvSpPr/>
              <p:nvPr/>
            </p:nvSpPr>
            <p:spPr>
              <a:xfrm>
                <a:off x="3374787" y="1191387"/>
                <a:ext cx="125100" cy="123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24"/>
              <p:cNvSpPr/>
              <p:nvPr/>
            </p:nvSpPr>
            <p:spPr>
              <a:xfrm>
                <a:off x="3382134" y="1198734"/>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24"/>
              <p:cNvSpPr/>
              <p:nvPr/>
            </p:nvSpPr>
            <p:spPr>
              <a:xfrm>
                <a:off x="3447034" y="1262409"/>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7" name="Google Shape;267;p24"/>
            <p:cNvGrpSpPr/>
            <p:nvPr/>
          </p:nvGrpSpPr>
          <p:grpSpPr>
            <a:xfrm>
              <a:off x="3030162" y="994242"/>
              <a:ext cx="125100" cy="123677"/>
              <a:chOff x="3374787" y="1346902"/>
              <a:chExt cx="125100" cy="123677"/>
            </a:xfrm>
          </p:grpSpPr>
          <p:sp>
            <p:nvSpPr>
              <p:cNvPr id="268" name="Google Shape;268;p24"/>
              <p:cNvSpPr/>
              <p:nvPr/>
            </p:nvSpPr>
            <p:spPr>
              <a:xfrm>
                <a:off x="3374787" y="1346902"/>
                <a:ext cx="125100" cy="123600"/>
              </a:xfrm>
              <a:prstGeom prst="rect">
                <a:avLst/>
              </a:prstGeom>
              <a:solidFill>
                <a:srgbClr val="2119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24"/>
              <p:cNvSpPr/>
              <p:nvPr/>
            </p:nvSpPr>
            <p:spPr>
              <a:xfrm>
                <a:off x="3374787" y="1346902"/>
                <a:ext cx="125100" cy="123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24"/>
              <p:cNvSpPr/>
              <p:nvPr/>
            </p:nvSpPr>
            <p:spPr>
              <a:xfrm>
                <a:off x="3382134" y="1354249"/>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24"/>
              <p:cNvSpPr/>
              <p:nvPr/>
            </p:nvSpPr>
            <p:spPr>
              <a:xfrm>
                <a:off x="3447034" y="1417924"/>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1pPr>
            <a:lvl2pPr lvl="1"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2pPr>
            <a:lvl3pPr lvl="2"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3pPr>
            <a:lvl4pPr lvl="3"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4pPr>
            <a:lvl5pPr lvl="4"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5pPr>
            <a:lvl6pPr lvl="5"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6pPr>
            <a:lvl7pPr lvl="6"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7pPr>
            <a:lvl8pPr lvl="7"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8pPr>
            <a:lvl9pPr lvl="8"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1pPr>
            <a:lvl2pPr indent="-304800" lvl="1" marL="9144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2pPr>
            <a:lvl3pPr indent="-304800" lvl="2" marL="13716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3pPr>
            <a:lvl4pPr indent="-304800" lvl="3" marL="18288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4pPr>
            <a:lvl5pPr indent="-304800" lvl="4" marL="22860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5pPr>
            <a:lvl6pPr indent="-304800" lvl="5" marL="27432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6pPr>
            <a:lvl7pPr indent="-304800" lvl="6" marL="32004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7pPr>
            <a:lvl8pPr indent="-304800" lvl="7" marL="36576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8pPr>
            <a:lvl9pPr indent="-304800" lvl="8" marL="41148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1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 Id="rId3" Type="http://schemas.openxmlformats.org/officeDocument/2006/relationships/image" Target="../media/image1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1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 Id="rId3" Type="http://schemas.openxmlformats.org/officeDocument/2006/relationships/image" Target="../media/image1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 Id="rId3" Type="http://schemas.openxmlformats.org/officeDocument/2006/relationships/image" Target="../media/image1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 Id="rId3" Type="http://schemas.openxmlformats.org/officeDocument/2006/relationships/image" Target="../media/image1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1.xml"/><Relationship Id="rId3" Type="http://schemas.openxmlformats.org/officeDocument/2006/relationships/image" Target="../media/image1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1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hyperlink" Target="https://youtu.be/NBFhpcmP2MY" TargetMode="External"/><Relationship Id="rId4" Type="http://schemas.openxmlformats.org/officeDocument/2006/relationships/hyperlink" Target="http://www.youtube.com/watch?v=NBFhpcmP2MY" TargetMode="External"/><Relationship Id="rId5"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25" title="LET EM COOK (2).png"/>
          <p:cNvPicPr preferRelativeResize="0"/>
          <p:nvPr/>
        </p:nvPicPr>
        <p:blipFill rotWithShape="1">
          <a:blip r:embed="rId3">
            <a:alphaModFix/>
          </a:blip>
          <a:srcRect b="11681" l="0" r="0" t="12612"/>
          <a:stretch/>
        </p:blipFill>
        <p:spPr>
          <a:xfrm>
            <a:off x="5839447" y="1210400"/>
            <a:ext cx="2778149" cy="2722675"/>
          </a:xfrm>
          <a:prstGeom prst="rect">
            <a:avLst/>
          </a:prstGeom>
          <a:noFill/>
          <a:ln>
            <a:noFill/>
          </a:ln>
        </p:spPr>
      </p:pic>
      <p:sp>
        <p:nvSpPr>
          <p:cNvPr id="277" name="Google Shape;277;p25"/>
          <p:cNvSpPr txBox="1"/>
          <p:nvPr>
            <p:ph type="ctrTitle"/>
          </p:nvPr>
        </p:nvSpPr>
        <p:spPr>
          <a:xfrm>
            <a:off x="897325" y="1479159"/>
            <a:ext cx="4149300" cy="21852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accent5"/>
                </a:solidFill>
              </a:rPr>
              <a:t>Let  em Cook!</a:t>
            </a:r>
            <a:endParaRPr>
              <a:solidFill>
                <a:schemeClr val="accent5"/>
              </a:solidFill>
            </a:endParaRPr>
          </a:p>
          <a:p>
            <a:pPr indent="0" lvl="0" marL="0" rtl="0" algn="l">
              <a:spcBef>
                <a:spcPts val="0"/>
              </a:spcBef>
              <a:spcAft>
                <a:spcPts val="0"/>
              </a:spcAft>
              <a:buNone/>
            </a:pPr>
            <a:r>
              <a:rPr b="0" lang="en" sz="2400"/>
              <a:t>A4: Concept Video</a:t>
            </a:r>
            <a:endParaRPr b="0" sz="2400"/>
          </a:p>
        </p:txBody>
      </p:sp>
      <p:sp>
        <p:nvSpPr>
          <p:cNvPr id="278" name="Google Shape;278;p25"/>
          <p:cNvSpPr txBox="1"/>
          <p:nvPr>
            <p:ph idx="1" type="subTitle"/>
          </p:nvPr>
        </p:nvSpPr>
        <p:spPr>
          <a:xfrm>
            <a:off x="2488275" y="4515475"/>
            <a:ext cx="6655800" cy="40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Mayowa A.		Butch N.		Esaw A.		Tina Z.</a:t>
            </a:r>
            <a:endParaRPr/>
          </a:p>
        </p:txBody>
      </p:sp>
      <p:sp>
        <p:nvSpPr>
          <p:cNvPr id="279" name="Google Shape;279;p25"/>
          <p:cNvSpPr/>
          <p:nvPr/>
        </p:nvSpPr>
        <p:spPr>
          <a:xfrm rot="5919485">
            <a:off x="1849866" y="1868861"/>
            <a:ext cx="267043" cy="282575"/>
          </a:xfrm>
          <a:prstGeom prst="blockArc">
            <a:avLst>
              <a:gd fmla="val 10800000" name="adj1"/>
              <a:gd fmla="val 0" name="adj2"/>
              <a:gd fmla="val 25000" name="adj3"/>
            </a:avLst>
          </a:prstGeom>
          <a:solidFill>
            <a:srgbClr val="FFD966"/>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80" name="Google Shape;280;p25"/>
          <p:cNvSpPr txBox="1"/>
          <p:nvPr/>
        </p:nvSpPr>
        <p:spPr>
          <a:xfrm>
            <a:off x="744550" y="35328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6"/>
          <p:cNvSpPr txBox="1"/>
          <p:nvPr>
            <p:ph type="title"/>
          </p:nvPr>
        </p:nvSpPr>
        <p:spPr>
          <a:xfrm>
            <a:off x="2224175" y="686800"/>
            <a:ext cx="3980700" cy="103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Problem</a:t>
            </a:r>
            <a:endParaRPr sz="3600"/>
          </a:p>
        </p:txBody>
      </p:sp>
      <p:grpSp>
        <p:nvGrpSpPr>
          <p:cNvPr id="286" name="Google Shape;286;p26"/>
          <p:cNvGrpSpPr/>
          <p:nvPr/>
        </p:nvGrpSpPr>
        <p:grpSpPr>
          <a:xfrm>
            <a:off x="6298907" y="977620"/>
            <a:ext cx="620925" cy="740269"/>
            <a:chOff x="8021239" y="1517790"/>
            <a:chExt cx="289018" cy="344584"/>
          </a:xfrm>
        </p:grpSpPr>
        <p:sp>
          <p:nvSpPr>
            <p:cNvPr id="287" name="Google Shape;287;p26"/>
            <p:cNvSpPr/>
            <p:nvPr/>
          </p:nvSpPr>
          <p:spPr>
            <a:xfrm>
              <a:off x="8021239" y="1517790"/>
              <a:ext cx="289018" cy="289044"/>
            </a:xfrm>
            <a:custGeom>
              <a:rect b="b" l="l" r="r" t="t"/>
              <a:pathLst>
                <a:path extrusionOk="0" h="11007" w="11006">
                  <a:moveTo>
                    <a:pt x="5503" y="0"/>
                  </a:moveTo>
                  <a:cubicBezTo>
                    <a:pt x="2469" y="0"/>
                    <a:pt x="0" y="2460"/>
                    <a:pt x="0" y="5503"/>
                  </a:cubicBezTo>
                  <a:cubicBezTo>
                    <a:pt x="0" y="8537"/>
                    <a:pt x="2469" y="11006"/>
                    <a:pt x="5503" y="11006"/>
                  </a:cubicBezTo>
                  <a:cubicBezTo>
                    <a:pt x="8546" y="11006"/>
                    <a:pt x="11006" y="8537"/>
                    <a:pt x="11006" y="5503"/>
                  </a:cubicBezTo>
                  <a:cubicBezTo>
                    <a:pt x="11006" y="2460"/>
                    <a:pt x="8546" y="0"/>
                    <a:pt x="5503" y="0"/>
                  </a:cubicBezTo>
                  <a:close/>
                </a:path>
              </a:pathLst>
            </a:custGeom>
            <a:solidFill>
              <a:schemeClr val="accen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88" name="Google Shape;288;p26"/>
            <p:cNvSpPr/>
            <p:nvPr/>
          </p:nvSpPr>
          <p:spPr>
            <a:xfrm>
              <a:off x="8021476" y="1517790"/>
              <a:ext cx="288781" cy="288781"/>
            </a:xfrm>
            <a:custGeom>
              <a:rect b="b" l="l" r="r" t="t"/>
              <a:pathLst>
                <a:path extrusionOk="0" h="10997" w="10997">
                  <a:moveTo>
                    <a:pt x="5283" y="10"/>
                  </a:moveTo>
                  <a:lnTo>
                    <a:pt x="5283" y="2326"/>
                  </a:lnTo>
                  <a:lnTo>
                    <a:pt x="2728" y="2326"/>
                  </a:lnTo>
                  <a:cubicBezTo>
                    <a:pt x="3312" y="1005"/>
                    <a:pt x="4231" y="115"/>
                    <a:pt x="5283" y="10"/>
                  </a:cubicBezTo>
                  <a:close/>
                  <a:moveTo>
                    <a:pt x="5705" y="10"/>
                  </a:moveTo>
                  <a:cubicBezTo>
                    <a:pt x="6757" y="115"/>
                    <a:pt x="7686" y="1005"/>
                    <a:pt x="8260" y="2326"/>
                  </a:cubicBezTo>
                  <a:lnTo>
                    <a:pt x="5705" y="2326"/>
                  </a:lnTo>
                  <a:lnTo>
                    <a:pt x="5705" y="10"/>
                  </a:lnTo>
                  <a:close/>
                  <a:moveTo>
                    <a:pt x="5283" y="2747"/>
                  </a:moveTo>
                  <a:lnTo>
                    <a:pt x="5283" y="5293"/>
                  </a:lnTo>
                  <a:lnTo>
                    <a:pt x="2116" y="5293"/>
                  </a:lnTo>
                  <a:cubicBezTo>
                    <a:pt x="2125" y="4422"/>
                    <a:pt x="2278" y="3570"/>
                    <a:pt x="2565" y="2747"/>
                  </a:cubicBezTo>
                  <a:close/>
                  <a:moveTo>
                    <a:pt x="8423" y="2747"/>
                  </a:moveTo>
                  <a:cubicBezTo>
                    <a:pt x="8710" y="3570"/>
                    <a:pt x="8863" y="4422"/>
                    <a:pt x="8882" y="5293"/>
                  </a:cubicBezTo>
                  <a:lnTo>
                    <a:pt x="5705" y="5293"/>
                  </a:lnTo>
                  <a:lnTo>
                    <a:pt x="5705" y="2747"/>
                  </a:lnTo>
                  <a:close/>
                  <a:moveTo>
                    <a:pt x="5283" y="5714"/>
                  </a:moveTo>
                  <a:lnTo>
                    <a:pt x="5283" y="8250"/>
                  </a:lnTo>
                  <a:lnTo>
                    <a:pt x="2565" y="8250"/>
                  </a:lnTo>
                  <a:cubicBezTo>
                    <a:pt x="2278" y="7437"/>
                    <a:pt x="2125" y="6575"/>
                    <a:pt x="2116" y="5714"/>
                  </a:cubicBezTo>
                  <a:close/>
                  <a:moveTo>
                    <a:pt x="8882" y="5714"/>
                  </a:moveTo>
                  <a:cubicBezTo>
                    <a:pt x="8863" y="6575"/>
                    <a:pt x="8710" y="7437"/>
                    <a:pt x="8423" y="8250"/>
                  </a:cubicBezTo>
                  <a:lnTo>
                    <a:pt x="5705" y="8250"/>
                  </a:lnTo>
                  <a:lnTo>
                    <a:pt x="5705" y="5714"/>
                  </a:lnTo>
                  <a:close/>
                  <a:moveTo>
                    <a:pt x="5283" y="0"/>
                  </a:moveTo>
                  <a:cubicBezTo>
                    <a:pt x="4728" y="29"/>
                    <a:pt x="4183" y="125"/>
                    <a:pt x="3657" y="316"/>
                  </a:cubicBezTo>
                  <a:cubicBezTo>
                    <a:pt x="3092" y="795"/>
                    <a:pt x="2623" y="1493"/>
                    <a:pt x="2278" y="2326"/>
                  </a:cubicBezTo>
                  <a:lnTo>
                    <a:pt x="1006" y="2326"/>
                  </a:lnTo>
                  <a:cubicBezTo>
                    <a:pt x="910" y="2460"/>
                    <a:pt x="814" y="2604"/>
                    <a:pt x="728" y="2747"/>
                  </a:cubicBezTo>
                  <a:lnTo>
                    <a:pt x="2125" y="2747"/>
                  </a:lnTo>
                  <a:cubicBezTo>
                    <a:pt x="1848" y="3570"/>
                    <a:pt x="1704" y="4422"/>
                    <a:pt x="1695" y="5293"/>
                  </a:cubicBezTo>
                  <a:lnTo>
                    <a:pt x="1" y="5293"/>
                  </a:lnTo>
                  <a:lnTo>
                    <a:pt x="1" y="5503"/>
                  </a:lnTo>
                  <a:lnTo>
                    <a:pt x="1" y="5714"/>
                  </a:lnTo>
                  <a:lnTo>
                    <a:pt x="1695" y="5714"/>
                  </a:lnTo>
                  <a:cubicBezTo>
                    <a:pt x="1704" y="6575"/>
                    <a:pt x="1848" y="7427"/>
                    <a:pt x="2125" y="8250"/>
                  </a:cubicBezTo>
                  <a:lnTo>
                    <a:pt x="728" y="8250"/>
                  </a:lnTo>
                  <a:cubicBezTo>
                    <a:pt x="814" y="8394"/>
                    <a:pt x="910" y="8537"/>
                    <a:pt x="1006" y="8671"/>
                  </a:cubicBezTo>
                  <a:lnTo>
                    <a:pt x="2278" y="8671"/>
                  </a:lnTo>
                  <a:cubicBezTo>
                    <a:pt x="2623" y="9513"/>
                    <a:pt x="3092" y="10202"/>
                    <a:pt x="3647" y="10690"/>
                  </a:cubicBezTo>
                  <a:cubicBezTo>
                    <a:pt x="4173" y="10872"/>
                    <a:pt x="4728" y="10978"/>
                    <a:pt x="5283" y="10997"/>
                  </a:cubicBezTo>
                  <a:cubicBezTo>
                    <a:pt x="4231" y="10882"/>
                    <a:pt x="3312" y="9992"/>
                    <a:pt x="2728" y="8671"/>
                  </a:cubicBezTo>
                  <a:lnTo>
                    <a:pt x="5283" y="8671"/>
                  </a:lnTo>
                  <a:lnTo>
                    <a:pt x="5283" y="10997"/>
                  </a:lnTo>
                  <a:lnTo>
                    <a:pt x="5705" y="10997"/>
                  </a:lnTo>
                  <a:lnTo>
                    <a:pt x="5705" y="10987"/>
                  </a:lnTo>
                  <a:lnTo>
                    <a:pt x="5705" y="8671"/>
                  </a:lnTo>
                  <a:lnTo>
                    <a:pt x="8260" y="8671"/>
                  </a:lnTo>
                  <a:cubicBezTo>
                    <a:pt x="7686" y="9992"/>
                    <a:pt x="6757" y="10882"/>
                    <a:pt x="5705" y="10997"/>
                  </a:cubicBezTo>
                  <a:cubicBezTo>
                    <a:pt x="6260" y="10978"/>
                    <a:pt x="6815" y="10872"/>
                    <a:pt x="7341" y="10690"/>
                  </a:cubicBezTo>
                  <a:cubicBezTo>
                    <a:pt x="7896" y="10212"/>
                    <a:pt x="8365" y="9513"/>
                    <a:pt x="8710" y="8671"/>
                  </a:cubicBezTo>
                  <a:lnTo>
                    <a:pt x="9992" y="8671"/>
                  </a:lnTo>
                  <a:cubicBezTo>
                    <a:pt x="10088" y="8537"/>
                    <a:pt x="10174" y="8394"/>
                    <a:pt x="10260" y="8250"/>
                  </a:cubicBezTo>
                  <a:lnTo>
                    <a:pt x="8872" y="8250"/>
                  </a:lnTo>
                  <a:cubicBezTo>
                    <a:pt x="9140" y="7427"/>
                    <a:pt x="9284" y="6575"/>
                    <a:pt x="9303" y="5714"/>
                  </a:cubicBezTo>
                  <a:lnTo>
                    <a:pt x="10997" y="5714"/>
                  </a:lnTo>
                  <a:lnTo>
                    <a:pt x="10997" y="5503"/>
                  </a:lnTo>
                  <a:lnTo>
                    <a:pt x="10997" y="5293"/>
                  </a:lnTo>
                  <a:lnTo>
                    <a:pt x="9303" y="5293"/>
                  </a:lnTo>
                  <a:cubicBezTo>
                    <a:pt x="9284" y="4422"/>
                    <a:pt x="9140" y="3570"/>
                    <a:pt x="8872" y="2747"/>
                  </a:cubicBezTo>
                  <a:lnTo>
                    <a:pt x="10260" y="2747"/>
                  </a:lnTo>
                  <a:cubicBezTo>
                    <a:pt x="10174" y="2604"/>
                    <a:pt x="10088" y="2460"/>
                    <a:pt x="9992" y="2326"/>
                  </a:cubicBezTo>
                  <a:lnTo>
                    <a:pt x="8710" y="2326"/>
                  </a:lnTo>
                  <a:cubicBezTo>
                    <a:pt x="8365" y="1484"/>
                    <a:pt x="7896" y="795"/>
                    <a:pt x="7341" y="316"/>
                  </a:cubicBezTo>
                  <a:cubicBezTo>
                    <a:pt x="6815" y="125"/>
                    <a:pt x="6260" y="29"/>
                    <a:pt x="570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89" name="Google Shape;289;p26"/>
            <p:cNvSpPr/>
            <p:nvPr/>
          </p:nvSpPr>
          <p:spPr>
            <a:xfrm>
              <a:off x="8021476" y="1520810"/>
              <a:ext cx="217932" cy="285761"/>
            </a:xfrm>
            <a:custGeom>
              <a:rect b="b" l="l" r="r" t="t"/>
              <a:pathLst>
                <a:path extrusionOk="0" h="10882" w="8299">
                  <a:moveTo>
                    <a:pt x="4365" y="0"/>
                  </a:moveTo>
                  <a:cubicBezTo>
                    <a:pt x="4125" y="48"/>
                    <a:pt x="3886" y="115"/>
                    <a:pt x="3657" y="201"/>
                  </a:cubicBezTo>
                  <a:cubicBezTo>
                    <a:pt x="3101" y="680"/>
                    <a:pt x="2632" y="1378"/>
                    <a:pt x="2288" y="2211"/>
                  </a:cubicBezTo>
                  <a:lnTo>
                    <a:pt x="1006" y="2211"/>
                  </a:lnTo>
                  <a:cubicBezTo>
                    <a:pt x="910" y="2345"/>
                    <a:pt x="814" y="2489"/>
                    <a:pt x="738" y="2632"/>
                  </a:cubicBezTo>
                  <a:lnTo>
                    <a:pt x="2125" y="2632"/>
                  </a:lnTo>
                  <a:cubicBezTo>
                    <a:pt x="1857" y="3455"/>
                    <a:pt x="1704" y="4307"/>
                    <a:pt x="1695" y="5178"/>
                  </a:cubicBezTo>
                  <a:lnTo>
                    <a:pt x="1" y="5178"/>
                  </a:lnTo>
                  <a:lnTo>
                    <a:pt x="1" y="5388"/>
                  </a:lnTo>
                  <a:lnTo>
                    <a:pt x="1" y="5599"/>
                  </a:lnTo>
                  <a:lnTo>
                    <a:pt x="1695" y="5599"/>
                  </a:lnTo>
                  <a:cubicBezTo>
                    <a:pt x="1704" y="6460"/>
                    <a:pt x="1857" y="7322"/>
                    <a:pt x="2125" y="8135"/>
                  </a:cubicBezTo>
                  <a:lnTo>
                    <a:pt x="738" y="8135"/>
                  </a:lnTo>
                  <a:cubicBezTo>
                    <a:pt x="814" y="8279"/>
                    <a:pt x="910" y="8422"/>
                    <a:pt x="1006" y="8566"/>
                  </a:cubicBezTo>
                  <a:lnTo>
                    <a:pt x="2278" y="8566"/>
                  </a:lnTo>
                  <a:cubicBezTo>
                    <a:pt x="2623" y="9398"/>
                    <a:pt x="3092" y="10087"/>
                    <a:pt x="3647" y="10575"/>
                  </a:cubicBezTo>
                  <a:cubicBezTo>
                    <a:pt x="4173" y="10757"/>
                    <a:pt x="4728" y="10863"/>
                    <a:pt x="5283" y="10882"/>
                  </a:cubicBezTo>
                  <a:cubicBezTo>
                    <a:pt x="4231" y="10767"/>
                    <a:pt x="3312" y="9877"/>
                    <a:pt x="2728" y="8566"/>
                  </a:cubicBezTo>
                  <a:lnTo>
                    <a:pt x="5283" y="8566"/>
                  </a:lnTo>
                  <a:lnTo>
                    <a:pt x="5283" y="10882"/>
                  </a:lnTo>
                  <a:lnTo>
                    <a:pt x="5705" y="10882"/>
                  </a:lnTo>
                  <a:cubicBezTo>
                    <a:pt x="6260" y="10863"/>
                    <a:pt x="6815" y="10757"/>
                    <a:pt x="7341" y="10575"/>
                  </a:cubicBezTo>
                  <a:cubicBezTo>
                    <a:pt x="7714" y="10241"/>
                    <a:pt x="8040" y="9839"/>
                    <a:pt x="8298" y="9408"/>
                  </a:cubicBezTo>
                  <a:lnTo>
                    <a:pt x="8250" y="9408"/>
                  </a:lnTo>
                  <a:cubicBezTo>
                    <a:pt x="8097" y="9408"/>
                    <a:pt x="7954" y="9398"/>
                    <a:pt x="7810" y="9389"/>
                  </a:cubicBezTo>
                  <a:cubicBezTo>
                    <a:pt x="7255" y="10241"/>
                    <a:pt x="6518" y="10796"/>
                    <a:pt x="5705" y="10872"/>
                  </a:cubicBezTo>
                  <a:lnTo>
                    <a:pt x="5705" y="8786"/>
                  </a:lnTo>
                  <a:cubicBezTo>
                    <a:pt x="5360" y="8604"/>
                    <a:pt x="5035" y="8384"/>
                    <a:pt x="4728" y="8135"/>
                  </a:cubicBezTo>
                  <a:lnTo>
                    <a:pt x="2565" y="8135"/>
                  </a:lnTo>
                  <a:cubicBezTo>
                    <a:pt x="2278" y="7322"/>
                    <a:pt x="2125" y="6460"/>
                    <a:pt x="2116" y="5599"/>
                  </a:cubicBezTo>
                  <a:lnTo>
                    <a:pt x="3015" y="5599"/>
                  </a:lnTo>
                  <a:cubicBezTo>
                    <a:pt x="2967" y="5455"/>
                    <a:pt x="2929" y="5312"/>
                    <a:pt x="2891" y="5168"/>
                  </a:cubicBezTo>
                  <a:lnTo>
                    <a:pt x="2116" y="5168"/>
                  </a:lnTo>
                  <a:cubicBezTo>
                    <a:pt x="2125" y="4307"/>
                    <a:pt x="2278" y="3455"/>
                    <a:pt x="2565" y="2632"/>
                  </a:cubicBezTo>
                  <a:lnTo>
                    <a:pt x="2891" y="2632"/>
                  </a:lnTo>
                  <a:cubicBezTo>
                    <a:pt x="2929" y="2489"/>
                    <a:pt x="2967" y="2345"/>
                    <a:pt x="3015" y="2211"/>
                  </a:cubicBezTo>
                  <a:lnTo>
                    <a:pt x="2728" y="2211"/>
                  </a:lnTo>
                  <a:cubicBezTo>
                    <a:pt x="2996" y="1579"/>
                    <a:pt x="3389" y="1015"/>
                    <a:pt x="3886" y="546"/>
                  </a:cubicBezTo>
                  <a:cubicBezTo>
                    <a:pt x="4039" y="354"/>
                    <a:pt x="4192" y="173"/>
                    <a:pt x="436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0" name="Google Shape;290;p26"/>
            <p:cNvSpPr/>
            <p:nvPr/>
          </p:nvSpPr>
          <p:spPr>
            <a:xfrm>
              <a:off x="8071238" y="1795752"/>
              <a:ext cx="189019" cy="66622"/>
            </a:xfrm>
            <a:custGeom>
              <a:rect b="b" l="l" r="r" t="t"/>
              <a:pathLst>
                <a:path extrusionOk="0" h="2537" w="7198">
                  <a:moveTo>
                    <a:pt x="2326" y="0"/>
                  </a:moveTo>
                  <a:lnTo>
                    <a:pt x="556" y="641"/>
                  </a:lnTo>
                  <a:cubicBezTo>
                    <a:pt x="221" y="756"/>
                    <a:pt x="1" y="1082"/>
                    <a:pt x="1" y="1436"/>
                  </a:cubicBezTo>
                  <a:lnTo>
                    <a:pt x="1" y="2326"/>
                  </a:lnTo>
                  <a:cubicBezTo>
                    <a:pt x="1" y="2441"/>
                    <a:pt x="96" y="2536"/>
                    <a:pt x="211" y="2536"/>
                  </a:cubicBezTo>
                  <a:lnTo>
                    <a:pt x="6987" y="2536"/>
                  </a:lnTo>
                  <a:cubicBezTo>
                    <a:pt x="7102" y="2536"/>
                    <a:pt x="7197" y="2441"/>
                    <a:pt x="7197" y="2326"/>
                  </a:cubicBezTo>
                  <a:lnTo>
                    <a:pt x="7197" y="1436"/>
                  </a:lnTo>
                  <a:cubicBezTo>
                    <a:pt x="7197" y="1082"/>
                    <a:pt x="6977" y="756"/>
                    <a:pt x="6642" y="641"/>
                  </a:cubicBezTo>
                  <a:lnTo>
                    <a:pt x="4872" y="0"/>
                  </a:lnTo>
                  <a:lnTo>
                    <a:pt x="3599" y="421"/>
                  </a:lnTo>
                  <a:lnTo>
                    <a:pt x="2326" y="0"/>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1" name="Google Shape;291;p26"/>
            <p:cNvSpPr/>
            <p:nvPr/>
          </p:nvSpPr>
          <p:spPr>
            <a:xfrm>
              <a:off x="8154666" y="1817863"/>
              <a:ext cx="22163" cy="44511"/>
            </a:xfrm>
            <a:custGeom>
              <a:rect b="b" l="l" r="r" t="t"/>
              <a:pathLst>
                <a:path extrusionOk="0" h="1695" w="844">
                  <a:moveTo>
                    <a:pt x="202" y="0"/>
                  </a:moveTo>
                  <a:lnTo>
                    <a:pt x="1" y="1694"/>
                  </a:lnTo>
                  <a:lnTo>
                    <a:pt x="843" y="1694"/>
                  </a:lnTo>
                  <a:lnTo>
                    <a:pt x="642"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2" name="Google Shape;292;p26"/>
            <p:cNvSpPr/>
            <p:nvPr/>
          </p:nvSpPr>
          <p:spPr>
            <a:xfrm>
              <a:off x="8155927" y="1806807"/>
              <a:ext cx="19642" cy="18618"/>
            </a:xfrm>
            <a:custGeom>
              <a:rect b="b" l="l" r="r" t="t"/>
              <a:pathLst>
                <a:path extrusionOk="0" h="709" w="748">
                  <a:moveTo>
                    <a:pt x="1" y="0"/>
                  </a:moveTo>
                  <a:lnTo>
                    <a:pt x="1" y="565"/>
                  </a:lnTo>
                  <a:cubicBezTo>
                    <a:pt x="1" y="641"/>
                    <a:pt x="68" y="708"/>
                    <a:pt x="154" y="708"/>
                  </a:cubicBezTo>
                  <a:lnTo>
                    <a:pt x="594" y="708"/>
                  </a:lnTo>
                  <a:cubicBezTo>
                    <a:pt x="680" y="708"/>
                    <a:pt x="747" y="641"/>
                    <a:pt x="747" y="565"/>
                  </a:cubicBezTo>
                  <a:lnTo>
                    <a:pt x="747"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3" name="Google Shape;293;p26"/>
            <p:cNvSpPr/>
            <p:nvPr/>
          </p:nvSpPr>
          <p:spPr>
            <a:xfrm>
              <a:off x="8226803" y="1818362"/>
              <a:ext cx="33455" cy="44012"/>
            </a:xfrm>
            <a:custGeom>
              <a:rect b="b" l="l" r="r" t="t"/>
              <a:pathLst>
                <a:path extrusionOk="0" h="1676" w="1274">
                  <a:moveTo>
                    <a:pt x="1044" y="1"/>
                  </a:moveTo>
                  <a:lnTo>
                    <a:pt x="249" y="795"/>
                  </a:lnTo>
                  <a:cubicBezTo>
                    <a:pt x="96" y="958"/>
                    <a:pt x="1" y="1168"/>
                    <a:pt x="1" y="1398"/>
                  </a:cubicBezTo>
                  <a:lnTo>
                    <a:pt x="1" y="1675"/>
                  </a:lnTo>
                  <a:lnTo>
                    <a:pt x="1063" y="1675"/>
                  </a:lnTo>
                  <a:cubicBezTo>
                    <a:pt x="1178" y="1675"/>
                    <a:pt x="1273" y="1580"/>
                    <a:pt x="1273" y="1465"/>
                  </a:cubicBezTo>
                  <a:lnTo>
                    <a:pt x="1273" y="575"/>
                  </a:lnTo>
                  <a:cubicBezTo>
                    <a:pt x="1273" y="364"/>
                    <a:pt x="1197" y="154"/>
                    <a:pt x="1044" y="1"/>
                  </a:cubicBez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4" name="Google Shape;294;p26"/>
            <p:cNvSpPr/>
            <p:nvPr/>
          </p:nvSpPr>
          <p:spPr>
            <a:xfrm>
              <a:off x="8104667" y="1623329"/>
              <a:ext cx="122162" cy="88995"/>
            </a:xfrm>
            <a:custGeom>
              <a:rect b="b" l="l" r="r" t="t"/>
              <a:pathLst>
                <a:path extrusionOk="0" h="3389" w="4652">
                  <a:moveTo>
                    <a:pt x="1694" y="1"/>
                  </a:moveTo>
                  <a:cubicBezTo>
                    <a:pt x="756" y="1"/>
                    <a:pt x="0" y="757"/>
                    <a:pt x="0" y="1695"/>
                  </a:cubicBezTo>
                  <a:lnTo>
                    <a:pt x="0" y="2193"/>
                  </a:lnTo>
                  <a:cubicBezTo>
                    <a:pt x="0" y="2422"/>
                    <a:pt x="39" y="2652"/>
                    <a:pt x="106" y="2863"/>
                  </a:cubicBezTo>
                  <a:lnTo>
                    <a:pt x="182" y="3073"/>
                  </a:lnTo>
                  <a:cubicBezTo>
                    <a:pt x="201" y="3140"/>
                    <a:pt x="211" y="3207"/>
                    <a:pt x="211" y="3274"/>
                  </a:cubicBezTo>
                  <a:lnTo>
                    <a:pt x="211" y="3389"/>
                  </a:lnTo>
                  <a:lnTo>
                    <a:pt x="4441" y="3389"/>
                  </a:lnTo>
                  <a:lnTo>
                    <a:pt x="4441" y="3274"/>
                  </a:lnTo>
                  <a:cubicBezTo>
                    <a:pt x="4441" y="3207"/>
                    <a:pt x="4460" y="3140"/>
                    <a:pt x="4479" y="3073"/>
                  </a:cubicBezTo>
                  <a:lnTo>
                    <a:pt x="4546" y="2863"/>
                  </a:lnTo>
                  <a:cubicBezTo>
                    <a:pt x="4623" y="2652"/>
                    <a:pt x="4652" y="2422"/>
                    <a:pt x="4652" y="2193"/>
                  </a:cubicBezTo>
                  <a:lnTo>
                    <a:pt x="4652" y="422"/>
                  </a:lnTo>
                  <a:cubicBezTo>
                    <a:pt x="4652" y="192"/>
                    <a:pt x="4470" y="1"/>
                    <a:pt x="4230"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5" name="Google Shape;295;p26"/>
            <p:cNvSpPr/>
            <p:nvPr/>
          </p:nvSpPr>
          <p:spPr>
            <a:xfrm>
              <a:off x="8132319" y="1623329"/>
              <a:ext cx="94772" cy="88995"/>
            </a:xfrm>
            <a:custGeom>
              <a:rect b="b" l="l" r="r" t="t"/>
              <a:pathLst>
                <a:path extrusionOk="0" h="3389" w="3609">
                  <a:moveTo>
                    <a:pt x="871" y="1"/>
                  </a:moveTo>
                  <a:cubicBezTo>
                    <a:pt x="393" y="1"/>
                    <a:pt x="0" y="384"/>
                    <a:pt x="10" y="862"/>
                  </a:cubicBezTo>
                  <a:cubicBezTo>
                    <a:pt x="10" y="1331"/>
                    <a:pt x="393" y="1724"/>
                    <a:pt x="861" y="1724"/>
                  </a:cubicBezTo>
                  <a:lnTo>
                    <a:pt x="986" y="1724"/>
                  </a:lnTo>
                  <a:lnTo>
                    <a:pt x="1043" y="3389"/>
                  </a:lnTo>
                  <a:lnTo>
                    <a:pt x="3398" y="3389"/>
                  </a:lnTo>
                  <a:lnTo>
                    <a:pt x="3398" y="3274"/>
                  </a:lnTo>
                  <a:cubicBezTo>
                    <a:pt x="3388" y="3207"/>
                    <a:pt x="3407" y="3140"/>
                    <a:pt x="3426" y="3073"/>
                  </a:cubicBezTo>
                  <a:lnTo>
                    <a:pt x="3493" y="2863"/>
                  </a:lnTo>
                  <a:cubicBezTo>
                    <a:pt x="3570" y="2652"/>
                    <a:pt x="3608" y="2422"/>
                    <a:pt x="3608" y="2193"/>
                  </a:cubicBezTo>
                  <a:lnTo>
                    <a:pt x="3608" y="422"/>
                  </a:lnTo>
                  <a:cubicBezTo>
                    <a:pt x="3608" y="192"/>
                    <a:pt x="3417" y="1"/>
                    <a:pt x="3177"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6" name="Google Shape;296;p26"/>
            <p:cNvSpPr/>
            <p:nvPr/>
          </p:nvSpPr>
          <p:spPr>
            <a:xfrm>
              <a:off x="8132556" y="1756782"/>
              <a:ext cx="66622" cy="50052"/>
            </a:xfrm>
            <a:custGeom>
              <a:rect b="b" l="l" r="r" t="t"/>
              <a:pathLst>
                <a:path extrusionOk="0" h="1906" w="2537">
                  <a:moveTo>
                    <a:pt x="1" y="1"/>
                  </a:moveTo>
                  <a:lnTo>
                    <a:pt x="1" y="1905"/>
                  </a:lnTo>
                  <a:lnTo>
                    <a:pt x="2537" y="1905"/>
                  </a:lnTo>
                  <a:lnTo>
                    <a:pt x="2537" y="1"/>
                  </a:ln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7" name="Google Shape;297;p26"/>
            <p:cNvSpPr/>
            <p:nvPr/>
          </p:nvSpPr>
          <p:spPr>
            <a:xfrm>
              <a:off x="8132556" y="1756546"/>
              <a:ext cx="66622" cy="27914"/>
            </a:xfrm>
            <a:custGeom>
              <a:rect b="b" l="l" r="r" t="t"/>
              <a:pathLst>
                <a:path extrusionOk="0" h="1063" w="2537">
                  <a:moveTo>
                    <a:pt x="1" y="0"/>
                  </a:moveTo>
                  <a:lnTo>
                    <a:pt x="1" y="718"/>
                  </a:lnTo>
                  <a:cubicBezTo>
                    <a:pt x="393" y="948"/>
                    <a:pt x="831" y="1063"/>
                    <a:pt x="1269" y="1063"/>
                  </a:cubicBezTo>
                  <a:cubicBezTo>
                    <a:pt x="1707" y="1063"/>
                    <a:pt x="2144" y="948"/>
                    <a:pt x="2537" y="718"/>
                  </a:cubicBezTo>
                  <a:lnTo>
                    <a:pt x="2537" y="0"/>
                  </a:lnTo>
                  <a:close/>
                </a:path>
              </a:pathLst>
            </a:custGeom>
            <a:solidFill>
              <a:srgbClr val="21194F">
                <a:alpha val="27150"/>
              </a:srgbClr>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8" name="Google Shape;298;p26"/>
            <p:cNvSpPr/>
            <p:nvPr/>
          </p:nvSpPr>
          <p:spPr>
            <a:xfrm>
              <a:off x="8121264" y="1786324"/>
              <a:ext cx="44484" cy="39836"/>
            </a:xfrm>
            <a:custGeom>
              <a:rect b="b" l="l" r="r" t="t"/>
              <a:pathLst>
                <a:path extrusionOk="0" h="1517" w="1694">
                  <a:moveTo>
                    <a:pt x="375" y="1"/>
                  </a:moveTo>
                  <a:cubicBezTo>
                    <a:pt x="297" y="1"/>
                    <a:pt x="220" y="43"/>
                    <a:pt x="182" y="120"/>
                  </a:cubicBezTo>
                  <a:lnTo>
                    <a:pt x="0" y="512"/>
                  </a:lnTo>
                  <a:lnTo>
                    <a:pt x="699" y="1431"/>
                  </a:lnTo>
                  <a:cubicBezTo>
                    <a:pt x="740" y="1487"/>
                    <a:pt x="803" y="1516"/>
                    <a:pt x="867" y="1516"/>
                  </a:cubicBezTo>
                  <a:cubicBezTo>
                    <a:pt x="923" y="1516"/>
                    <a:pt x="980" y="1495"/>
                    <a:pt x="1024" y="1450"/>
                  </a:cubicBezTo>
                  <a:lnTo>
                    <a:pt x="1694" y="780"/>
                  </a:lnTo>
                  <a:lnTo>
                    <a:pt x="488" y="34"/>
                  </a:lnTo>
                  <a:cubicBezTo>
                    <a:pt x="453" y="11"/>
                    <a:pt x="414" y="1"/>
                    <a:pt x="375"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9" name="Google Shape;299;p26"/>
            <p:cNvSpPr/>
            <p:nvPr/>
          </p:nvSpPr>
          <p:spPr>
            <a:xfrm>
              <a:off x="8165748" y="1786324"/>
              <a:ext cx="44484" cy="39836"/>
            </a:xfrm>
            <a:custGeom>
              <a:rect b="b" l="l" r="r" t="t"/>
              <a:pathLst>
                <a:path extrusionOk="0" h="1517" w="1694">
                  <a:moveTo>
                    <a:pt x="1319" y="1"/>
                  </a:moveTo>
                  <a:cubicBezTo>
                    <a:pt x="1280" y="1"/>
                    <a:pt x="1241" y="11"/>
                    <a:pt x="1206" y="34"/>
                  </a:cubicBezTo>
                  <a:lnTo>
                    <a:pt x="0" y="780"/>
                  </a:lnTo>
                  <a:lnTo>
                    <a:pt x="679" y="1450"/>
                  </a:lnTo>
                  <a:cubicBezTo>
                    <a:pt x="719" y="1495"/>
                    <a:pt x="774" y="1516"/>
                    <a:pt x="828" y="1516"/>
                  </a:cubicBezTo>
                  <a:cubicBezTo>
                    <a:pt x="891" y="1516"/>
                    <a:pt x="954" y="1487"/>
                    <a:pt x="995" y="1431"/>
                  </a:cubicBezTo>
                  <a:lnTo>
                    <a:pt x="1694" y="512"/>
                  </a:lnTo>
                  <a:lnTo>
                    <a:pt x="1512" y="120"/>
                  </a:lnTo>
                  <a:cubicBezTo>
                    <a:pt x="1474" y="43"/>
                    <a:pt x="1397" y="1"/>
                    <a:pt x="1319"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0" name="Google Shape;300;p26"/>
            <p:cNvSpPr/>
            <p:nvPr/>
          </p:nvSpPr>
          <p:spPr>
            <a:xfrm>
              <a:off x="8110182" y="1668365"/>
              <a:ext cx="110870" cy="105040"/>
            </a:xfrm>
            <a:custGeom>
              <a:rect b="b" l="l" r="r" t="t"/>
              <a:pathLst>
                <a:path extrusionOk="0" h="4000" w="4222">
                  <a:moveTo>
                    <a:pt x="1827" y="0"/>
                  </a:moveTo>
                  <a:cubicBezTo>
                    <a:pt x="1282" y="0"/>
                    <a:pt x="810" y="93"/>
                    <a:pt x="575" y="152"/>
                  </a:cubicBezTo>
                  <a:cubicBezTo>
                    <a:pt x="479" y="171"/>
                    <a:pt x="412" y="257"/>
                    <a:pt x="412" y="353"/>
                  </a:cubicBezTo>
                  <a:lnTo>
                    <a:pt x="412" y="860"/>
                  </a:lnTo>
                  <a:cubicBezTo>
                    <a:pt x="412" y="975"/>
                    <a:pt x="374" y="1081"/>
                    <a:pt x="298" y="1157"/>
                  </a:cubicBezTo>
                  <a:lnTo>
                    <a:pt x="116" y="1339"/>
                  </a:lnTo>
                  <a:cubicBezTo>
                    <a:pt x="39" y="1415"/>
                    <a:pt x="1" y="1521"/>
                    <a:pt x="1" y="1636"/>
                  </a:cubicBezTo>
                  <a:lnTo>
                    <a:pt x="1" y="1875"/>
                  </a:lnTo>
                  <a:cubicBezTo>
                    <a:pt x="1" y="3042"/>
                    <a:pt x="948" y="3990"/>
                    <a:pt x="2116" y="3999"/>
                  </a:cubicBezTo>
                  <a:cubicBezTo>
                    <a:pt x="3274" y="3990"/>
                    <a:pt x="4212" y="3042"/>
                    <a:pt x="4221" y="1884"/>
                  </a:cubicBezTo>
                  <a:lnTo>
                    <a:pt x="4221" y="1636"/>
                  </a:lnTo>
                  <a:cubicBezTo>
                    <a:pt x="4221" y="1521"/>
                    <a:pt x="4174" y="1415"/>
                    <a:pt x="4097" y="1339"/>
                  </a:cubicBezTo>
                  <a:lnTo>
                    <a:pt x="3925" y="1157"/>
                  </a:lnTo>
                  <a:cubicBezTo>
                    <a:pt x="3848" y="1081"/>
                    <a:pt x="3800" y="975"/>
                    <a:pt x="3800" y="860"/>
                  </a:cubicBezTo>
                  <a:lnTo>
                    <a:pt x="3800" y="746"/>
                  </a:lnTo>
                  <a:cubicBezTo>
                    <a:pt x="3800" y="659"/>
                    <a:pt x="3762" y="583"/>
                    <a:pt x="3695" y="525"/>
                  </a:cubicBezTo>
                  <a:cubicBezTo>
                    <a:pt x="3135" y="116"/>
                    <a:pt x="2436" y="0"/>
                    <a:pt x="1827" y="0"/>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1" name="Google Shape;301;p26"/>
            <p:cNvSpPr/>
            <p:nvPr/>
          </p:nvSpPr>
          <p:spPr>
            <a:xfrm>
              <a:off x="8110445" y="1668259"/>
              <a:ext cx="100051" cy="104646"/>
            </a:xfrm>
            <a:custGeom>
              <a:rect b="b" l="l" r="r" t="t"/>
              <a:pathLst>
                <a:path extrusionOk="0" h="3985" w="3810">
                  <a:moveTo>
                    <a:pt x="1823" y="1"/>
                  </a:moveTo>
                  <a:cubicBezTo>
                    <a:pt x="1624" y="1"/>
                    <a:pt x="1435" y="13"/>
                    <a:pt x="1264" y="32"/>
                  </a:cubicBezTo>
                  <a:cubicBezTo>
                    <a:pt x="1034" y="60"/>
                    <a:pt x="804" y="99"/>
                    <a:pt x="575" y="156"/>
                  </a:cubicBezTo>
                  <a:cubicBezTo>
                    <a:pt x="479" y="175"/>
                    <a:pt x="412" y="261"/>
                    <a:pt x="412" y="357"/>
                  </a:cubicBezTo>
                  <a:lnTo>
                    <a:pt x="412" y="864"/>
                  </a:lnTo>
                  <a:cubicBezTo>
                    <a:pt x="412" y="979"/>
                    <a:pt x="374" y="1085"/>
                    <a:pt x="297" y="1161"/>
                  </a:cubicBezTo>
                  <a:lnTo>
                    <a:pt x="115" y="1343"/>
                  </a:lnTo>
                  <a:cubicBezTo>
                    <a:pt x="39" y="1419"/>
                    <a:pt x="1" y="1525"/>
                    <a:pt x="1" y="1640"/>
                  </a:cubicBezTo>
                  <a:lnTo>
                    <a:pt x="1" y="1888"/>
                  </a:lnTo>
                  <a:cubicBezTo>
                    <a:pt x="1" y="2951"/>
                    <a:pt x="795" y="3860"/>
                    <a:pt x="1857" y="3984"/>
                  </a:cubicBezTo>
                  <a:cubicBezTo>
                    <a:pt x="1474" y="3592"/>
                    <a:pt x="1264" y="3066"/>
                    <a:pt x="1264" y="2520"/>
                  </a:cubicBezTo>
                  <a:lnTo>
                    <a:pt x="1264" y="979"/>
                  </a:lnTo>
                  <a:cubicBezTo>
                    <a:pt x="1264" y="759"/>
                    <a:pt x="1427" y="577"/>
                    <a:pt x="1637" y="558"/>
                  </a:cubicBezTo>
                  <a:cubicBezTo>
                    <a:pt x="1808" y="536"/>
                    <a:pt x="2026" y="516"/>
                    <a:pt x="2269" y="516"/>
                  </a:cubicBezTo>
                  <a:cubicBezTo>
                    <a:pt x="2747" y="516"/>
                    <a:pt x="3321" y="591"/>
                    <a:pt x="3810" y="864"/>
                  </a:cubicBezTo>
                  <a:lnTo>
                    <a:pt x="3810" y="750"/>
                  </a:lnTo>
                  <a:cubicBezTo>
                    <a:pt x="3810" y="663"/>
                    <a:pt x="3762" y="577"/>
                    <a:pt x="3695" y="529"/>
                  </a:cubicBezTo>
                  <a:cubicBezTo>
                    <a:pt x="3132" y="118"/>
                    <a:pt x="2432" y="1"/>
                    <a:pt x="1823" y="1"/>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2" name="Google Shape;302;p26"/>
            <p:cNvSpPr/>
            <p:nvPr/>
          </p:nvSpPr>
          <p:spPr>
            <a:xfrm>
              <a:off x="8071238" y="1818362"/>
              <a:ext cx="33455" cy="44012"/>
            </a:xfrm>
            <a:custGeom>
              <a:rect b="b" l="l" r="r" t="t"/>
              <a:pathLst>
                <a:path extrusionOk="0" h="1676" w="1274">
                  <a:moveTo>
                    <a:pt x="230" y="1"/>
                  </a:moveTo>
                  <a:cubicBezTo>
                    <a:pt x="87" y="154"/>
                    <a:pt x="1" y="364"/>
                    <a:pt x="1" y="575"/>
                  </a:cubicBezTo>
                  <a:lnTo>
                    <a:pt x="1" y="1465"/>
                  </a:lnTo>
                  <a:cubicBezTo>
                    <a:pt x="1" y="1580"/>
                    <a:pt x="96" y="1675"/>
                    <a:pt x="211" y="1675"/>
                  </a:cubicBezTo>
                  <a:lnTo>
                    <a:pt x="1273" y="1675"/>
                  </a:lnTo>
                  <a:lnTo>
                    <a:pt x="1273" y="1398"/>
                  </a:lnTo>
                  <a:cubicBezTo>
                    <a:pt x="1273" y="1168"/>
                    <a:pt x="1187" y="958"/>
                    <a:pt x="1025" y="795"/>
                  </a:cubicBezTo>
                  <a:lnTo>
                    <a:pt x="230" y="1"/>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grpSp>
      <p:sp>
        <p:nvSpPr>
          <p:cNvPr id="303" name="Google Shape;303;p26"/>
          <p:cNvSpPr txBox="1"/>
          <p:nvPr>
            <p:ph idx="1" type="subTitle"/>
          </p:nvPr>
        </p:nvSpPr>
        <p:spPr>
          <a:xfrm>
            <a:off x="1477350" y="2080950"/>
            <a:ext cx="63324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2"/>
                </a:solidFill>
              </a:rPr>
              <a:t>Getting</a:t>
            </a:r>
            <a:r>
              <a:rPr lang="en" sz="2400"/>
              <a:t> individuals living independently for the first time </a:t>
            </a:r>
            <a:r>
              <a:rPr lang="en" sz="2400">
                <a:solidFill>
                  <a:schemeClr val="accent2"/>
                </a:solidFill>
              </a:rPr>
              <a:t>out of their comfort zone (regarding cooking/food)</a:t>
            </a:r>
            <a:endParaRPr sz="2400">
              <a:solidFill>
                <a:schemeClr val="accent2"/>
              </a:solidFill>
            </a:endParaRPr>
          </a:p>
        </p:txBody>
      </p:sp>
      <p:sp>
        <p:nvSpPr>
          <p:cNvPr id="304" name="Google Shape;304;p26"/>
          <p:cNvSpPr txBox="1"/>
          <p:nvPr>
            <p:ph idx="1" type="subTitle"/>
          </p:nvPr>
        </p:nvSpPr>
        <p:spPr>
          <a:xfrm>
            <a:off x="1405800" y="2080950"/>
            <a:ext cx="63324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t>People aren't willing to </a:t>
            </a:r>
            <a:r>
              <a:rPr lang="en" sz="2400"/>
              <a:t>explore </a:t>
            </a:r>
            <a:r>
              <a:rPr lang="en" sz="2400"/>
              <a:t>and get out of their comfort zone while cooking because it is not </a:t>
            </a:r>
            <a:r>
              <a:rPr i="1" lang="en" sz="2400"/>
              <a:t>enjoyable </a:t>
            </a:r>
            <a:r>
              <a:rPr lang="en" sz="2400"/>
              <a:t>enough.</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304"/>
                                        </p:tgtEl>
                                        <p:attrNameLst>
                                          <p:attrName>ppt_w</p:attrName>
                                        </p:attrNameLst>
                                      </p:cBhvr>
                                      <p:tavLst>
                                        <p:tav fmla="" tm="0">
                                          <p:val>
                                            <p:strVal val="#ppt_w"/>
                                          </p:val>
                                        </p:tav>
                                        <p:tav fmla="" tm="100000">
                                          <p:val>
                                            <p:strVal val="0"/>
                                          </p:val>
                                        </p:tav>
                                      </p:tavLst>
                                    </p:anim>
                                    <p:anim calcmode="lin" valueType="num">
                                      <p:cBhvr additive="base">
                                        <p:cTn dur="1000"/>
                                        <p:tgtEl>
                                          <p:spTgt spid="304"/>
                                        </p:tgtEl>
                                        <p:attrNameLst>
                                          <p:attrName>ppt_h</p:attrName>
                                        </p:attrNameLst>
                                      </p:cBhvr>
                                      <p:tavLst>
                                        <p:tav fmla="" tm="0">
                                          <p:val>
                                            <p:strVal val="#ppt_h"/>
                                          </p:val>
                                        </p:tav>
                                        <p:tav fmla="" tm="100000">
                                          <p:val>
                                            <p:strVal val="0"/>
                                          </p:val>
                                        </p:tav>
                                      </p:tavLst>
                                    </p:anim>
                                    <p:set>
                                      <p:cBhvr>
                                        <p:cTn dur="1" fill="hold">
                                          <p:stCondLst>
                                            <p:cond delay="1000"/>
                                          </p:stCondLst>
                                        </p:cTn>
                                        <p:tgtEl>
                                          <p:spTgt spid="30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7"/>
          <p:cNvSpPr txBox="1"/>
          <p:nvPr>
            <p:ph type="title"/>
          </p:nvPr>
        </p:nvSpPr>
        <p:spPr>
          <a:xfrm>
            <a:off x="2224175" y="686800"/>
            <a:ext cx="3980700" cy="103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Solution</a:t>
            </a:r>
            <a:endParaRPr sz="3600"/>
          </a:p>
        </p:txBody>
      </p:sp>
      <p:grpSp>
        <p:nvGrpSpPr>
          <p:cNvPr id="310" name="Google Shape;310;p27"/>
          <p:cNvGrpSpPr/>
          <p:nvPr/>
        </p:nvGrpSpPr>
        <p:grpSpPr>
          <a:xfrm>
            <a:off x="6298907" y="977620"/>
            <a:ext cx="620925" cy="740269"/>
            <a:chOff x="8021239" y="1517790"/>
            <a:chExt cx="289018" cy="344584"/>
          </a:xfrm>
        </p:grpSpPr>
        <p:sp>
          <p:nvSpPr>
            <p:cNvPr id="311" name="Google Shape;311;p27"/>
            <p:cNvSpPr/>
            <p:nvPr/>
          </p:nvSpPr>
          <p:spPr>
            <a:xfrm>
              <a:off x="8021239" y="1517790"/>
              <a:ext cx="289018" cy="289044"/>
            </a:xfrm>
            <a:custGeom>
              <a:rect b="b" l="l" r="r" t="t"/>
              <a:pathLst>
                <a:path extrusionOk="0" h="11007" w="11006">
                  <a:moveTo>
                    <a:pt x="5503" y="0"/>
                  </a:moveTo>
                  <a:cubicBezTo>
                    <a:pt x="2469" y="0"/>
                    <a:pt x="0" y="2460"/>
                    <a:pt x="0" y="5503"/>
                  </a:cubicBezTo>
                  <a:cubicBezTo>
                    <a:pt x="0" y="8537"/>
                    <a:pt x="2469" y="11006"/>
                    <a:pt x="5503" y="11006"/>
                  </a:cubicBezTo>
                  <a:cubicBezTo>
                    <a:pt x="8546" y="11006"/>
                    <a:pt x="11006" y="8537"/>
                    <a:pt x="11006" y="5503"/>
                  </a:cubicBezTo>
                  <a:cubicBezTo>
                    <a:pt x="11006" y="2460"/>
                    <a:pt x="8546" y="0"/>
                    <a:pt x="5503" y="0"/>
                  </a:cubicBezTo>
                  <a:close/>
                </a:path>
              </a:pathLst>
            </a:custGeom>
            <a:solidFill>
              <a:schemeClr val="accen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2" name="Google Shape;312;p27"/>
            <p:cNvSpPr/>
            <p:nvPr/>
          </p:nvSpPr>
          <p:spPr>
            <a:xfrm>
              <a:off x="8021476" y="1517790"/>
              <a:ext cx="288781" cy="288781"/>
            </a:xfrm>
            <a:custGeom>
              <a:rect b="b" l="l" r="r" t="t"/>
              <a:pathLst>
                <a:path extrusionOk="0" h="10997" w="10997">
                  <a:moveTo>
                    <a:pt x="5283" y="10"/>
                  </a:moveTo>
                  <a:lnTo>
                    <a:pt x="5283" y="2326"/>
                  </a:lnTo>
                  <a:lnTo>
                    <a:pt x="2728" y="2326"/>
                  </a:lnTo>
                  <a:cubicBezTo>
                    <a:pt x="3312" y="1005"/>
                    <a:pt x="4231" y="115"/>
                    <a:pt x="5283" y="10"/>
                  </a:cubicBezTo>
                  <a:close/>
                  <a:moveTo>
                    <a:pt x="5705" y="10"/>
                  </a:moveTo>
                  <a:cubicBezTo>
                    <a:pt x="6757" y="115"/>
                    <a:pt x="7686" y="1005"/>
                    <a:pt x="8260" y="2326"/>
                  </a:cubicBezTo>
                  <a:lnTo>
                    <a:pt x="5705" y="2326"/>
                  </a:lnTo>
                  <a:lnTo>
                    <a:pt x="5705" y="10"/>
                  </a:lnTo>
                  <a:close/>
                  <a:moveTo>
                    <a:pt x="5283" y="2747"/>
                  </a:moveTo>
                  <a:lnTo>
                    <a:pt x="5283" y="5293"/>
                  </a:lnTo>
                  <a:lnTo>
                    <a:pt x="2116" y="5293"/>
                  </a:lnTo>
                  <a:cubicBezTo>
                    <a:pt x="2125" y="4422"/>
                    <a:pt x="2278" y="3570"/>
                    <a:pt x="2565" y="2747"/>
                  </a:cubicBezTo>
                  <a:close/>
                  <a:moveTo>
                    <a:pt x="8423" y="2747"/>
                  </a:moveTo>
                  <a:cubicBezTo>
                    <a:pt x="8710" y="3570"/>
                    <a:pt x="8863" y="4422"/>
                    <a:pt x="8882" y="5293"/>
                  </a:cubicBezTo>
                  <a:lnTo>
                    <a:pt x="5705" y="5293"/>
                  </a:lnTo>
                  <a:lnTo>
                    <a:pt x="5705" y="2747"/>
                  </a:lnTo>
                  <a:close/>
                  <a:moveTo>
                    <a:pt x="5283" y="5714"/>
                  </a:moveTo>
                  <a:lnTo>
                    <a:pt x="5283" y="8250"/>
                  </a:lnTo>
                  <a:lnTo>
                    <a:pt x="2565" y="8250"/>
                  </a:lnTo>
                  <a:cubicBezTo>
                    <a:pt x="2278" y="7437"/>
                    <a:pt x="2125" y="6575"/>
                    <a:pt x="2116" y="5714"/>
                  </a:cubicBezTo>
                  <a:close/>
                  <a:moveTo>
                    <a:pt x="8882" y="5714"/>
                  </a:moveTo>
                  <a:cubicBezTo>
                    <a:pt x="8863" y="6575"/>
                    <a:pt x="8710" y="7437"/>
                    <a:pt x="8423" y="8250"/>
                  </a:cubicBezTo>
                  <a:lnTo>
                    <a:pt x="5705" y="8250"/>
                  </a:lnTo>
                  <a:lnTo>
                    <a:pt x="5705" y="5714"/>
                  </a:lnTo>
                  <a:close/>
                  <a:moveTo>
                    <a:pt x="5283" y="0"/>
                  </a:moveTo>
                  <a:cubicBezTo>
                    <a:pt x="4728" y="29"/>
                    <a:pt x="4183" y="125"/>
                    <a:pt x="3657" y="316"/>
                  </a:cubicBezTo>
                  <a:cubicBezTo>
                    <a:pt x="3092" y="795"/>
                    <a:pt x="2623" y="1493"/>
                    <a:pt x="2278" y="2326"/>
                  </a:cubicBezTo>
                  <a:lnTo>
                    <a:pt x="1006" y="2326"/>
                  </a:lnTo>
                  <a:cubicBezTo>
                    <a:pt x="910" y="2460"/>
                    <a:pt x="814" y="2604"/>
                    <a:pt x="728" y="2747"/>
                  </a:cubicBezTo>
                  <a:lnTo>
                    <a:pt x="2125" y="2747"/>
                  </a:lnTo>
                  <a:cubicBezTo>
                    <a:pt x="1848" y="3570"/>
                    <a:pt x="1704" y="4422"/>
                    <a:pt x="1695" y="5293"/>
                  </a:cubicBezTo>
                  <a:lnTo>
                    <a:pt x="1" y="5293"/>
                  </a:lnTo>
                  <a:lnTo>
                    <a:pt x="1" y="5503"/>
                  </a:lnTo>
                  <a:lnTo>
                    <a:pt x="1" y="5714"/>
                  </a:lnTo>
                  <a:lnTo>
                    <a:pt x="1695" y="5714"/>
                  </a:lnTo>
                  <a:cubicBezTo>
                    <a:pt x="1704" y="6575"/>
                    <a:pt x="1848" y="7427"/>
                    <a:pt x="2125" y="8250"/>
                  </a:cubicBezTo>
                  <a:lnTo>
                    <a:pt x="728" y="8250"/>
                  </a:lnTo>
                  <a:cubicBezTo>
                    <a:pt x="814" y="8394"/>
                    <a:pt x="910" y="8537"/>
                    <a:pt x="1006" y="8671"/>
                  </a:cubicBezTo>
                  <a:lnTo>
                    <a:pt x="2278" y="8671"/>
                  </a:lnTo>
                  <a:cubicBezTo>
                    <a:pt x="2623" y="9513"/>
                    <a:pt x="3092" y="10202"/>
                    <a:pt x="3647" y="10690"/>
                  </a:cubicBezTo>
                  <a:cubicBezTo>
                    <a:pt x="4173" y="10872"/>
                    <a:pt x="4728" y="10978"/>
                    <a:pt x="5283" y="10997"/>
                  </a:cubicBezTo>
                  <a:cubicBezTo>
                    <a:pt x="4231" y="10882"/>
                    <a:pt x="3312" y="9992"/>
                    <a:pt x="2728" y="8671"/>
                  </a:cubicBezTo>
                  <a:lnTo>
                    <a:pt x="5283" y="8671"/>
                  </a:lnTo>
                  <a:lnTo>
                    <a:pt x="5283" y="10997"/>
                  </a:lnTo>
                  <a:lnTo>
                    <a:pt x="5705" y="10997"/>
                  </a:lnTo>
                  <a:lnTo>
                    <a:pt x="5705" y="10987"/>
                  </a:lnTo>
                  <a:lnTo>
                    <a:pt x="5705" y="8671"/>
                  </a:lnTo>
                  <a:lnTo>
                    <a:pt x="8260" y="8671"/>
                  </a:lnTo>
                  <a:cubicBezTo>
                    <a:pt x="7686" y="9992"/>
                    <a:pt x="6757" y="10882"/>
                    <a:pt x="5705" y="10997"/>
                  </a:cubicBezTo>
                  <a:cubicBezTo>
                    <a:pt x="6260" y="10978"/>
                    <a:pt x="6815" y="10872"/>
                    <a:pt x="7341" y="10690"/>
                  </a:cubicBezTo>
                  <a:cubicBezTo>
                    <a:pt x="7896" y="10212"/>
                    <a:pt x="8365" y="9513"/>
                    <a:pt x="8710" y="8671"/>
                  </a:cubicBezTo>
                  <a:lnTo>
                    <a:pt x="9992" y="8671"/>
                  </a:lnTo>
                  <a:cubicBezTo>
                    <a:pt x="10088" y="8537"/>
                    <a:pt x="10174" y="8394"/>
                    <a:pt x="10260" y="8250"/>
                  </a:cubicBezTo>
                  <a:lnTo>
                    <a:pt x="8872" y="8250"/>
                  </a:lnTo>
                  <a:cubicBezTo>
                    <a:pt x="9140" y="7427"/>
                    <a:pt x="9284" y="6575"/>
                    <a:pt x="9303" y="5714"/>
                  </a:cubicBezTo>
                  <a:lnTo>
                    <a:pt x="10997" y="5714"/>
                  </a:lnTo>
                  <a:lnTo>
                    <a:pt x="10997" y="5503"/>
                  </a:lnTo>
                  <a:lnTo>
                    <a:pt x="10997" y="5293"/>
                  </a:lnTo>
                  <a:lnTo>
                    <a:pt x="9303" y="5293"/>
                  </a:lnTo>
                  <a:cubicBezTo>
                    <a:pt x="9284" y="4422"/>
                    <a:pt x="9140" y="3570"/>
                    <a:pt x="8872" y="2747"/>
                  </a:cubicBezTo>
                  <a:lnTo>
                    <a:pt x="10260" y="2747"/>
                  </a:lnTo>
                  <a:cubicBezTo>
                    <a:pt x="10174" y="2604"/>
                    <a:pt x="10088" y="2460"/>
                    <a:pt x="9992" y="2326"/>
                  </a:cubicBezTo>
                  <a:lnTo>
                    <a:pt x="8710" y="2326"/>
                  </a:lnTo>
                  <a:cubicBezTo>
                    <a:pt x="8365" y="1484"/>
                    <a:pt x="7896" y="795"/>
                    <a:pt x="7341" y="316"/>
                  </a:cubicBezTo>
                  <a:cubicBezTo>
                    <a:pt x="6815" y="125"/>
                    <a:pt x="6260" y="29"/>
                    <a:pt x="570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3" name="Google Shape;313;p27"/>
            <p:cNvSpPr/>
            <p:nvPr/>
          </p:nvSpPr>
          <p:spPr>
            <a:xfrm>
              <a:off x="8021476" y="1520810"/>
              <a:ext cx="217932" cy="285761"/>
            </a:xfrm>
            <a:custGeom>
              <a:rect b="b" l="l" r="r" t="t"/>
              <a:pathLst>
                <a:path extrusionOk="0" h="10882" w="8299">
                  <a:moveTo>
                    <a:pt x="4365" y="0"/>
                  </a:moveTo>
                  <a:cubicBezTo>
                    <a:pt x="4125" y="48"/>
                    <a:pt x="3886" y="115"/>
                    <a:pt x="3657" y="201"/>
                  </a:cubicBezTo>
                  <a:cubicBezTo>
                    <a:pt x="3101" y="680"/>
                    <a:pt x="2632" y="1378"/>
                    <a:pt x="2288" y="2211"/>
                  </a:cubicBezTo>
                  <a:lnTo>
                    <a:pt x="1006" y="2211"/>
                  </a:lnTo>
                  <a:cubicBezTo>
                    <a:pt x="910" y="2345"/>
                    <a:pt x="814" y="2489"/>
                    <a:pt x="738" y="2632"/>
                  </a:cubicBezTo>
                  <a:lnTo>
                    <a:pt x="2125" y="2632"/>
                  </a:lnTo>
                  <a:cubicBezTo>
                    <a:pt x="1857" y="3455"/>
                    <a:pt x="1704" y="4307"/>
                    <a:pt x="1695" y="5178"/>
                  </a:cubicBezTo>
                  <a:lnTo>
                    <a:pt x="1" y="5178"/>
                  </a:lnTo>
                  <a:lnTo>
                    <a:pt x="1" y="5388"/>
                  </a:lnTo>
                  <a:lnTo>
                    <a:pt x="1" y="5599"/>
                  </a:lnTo>
                  <a:lnTo>
                    <a:pt x="1695" y="5599"/>
                  </a:lnTo>
                  <a:cubicBezTo>
                    <a:pt x="1704" y="6460"/>
                    <a:pt x="1857" y="7322"/>
                    <a:pt x="2125" y="8135"/>
                  </a:cubicBezTo>
                  <a:lnTo>
                    <a:pt x="738" y="8135"/>
                  </a:lnTo>
                  <a:cubicBezTo>
                    <a:pt x="814" y="8279"/>
                    <a:pt x="910" y="8422"/>
                    <a:pt x="1006" y="8566"/>
                  </a:cubicBezTo>
                  <a:lnTo>
                    <a:pt x="2278" y="8566"/>
                  </a:lnTo>
                  <a:cubicBezTo>
                    <a:pt x="2623" y="9398"/>
                    <a:pt x="3092" y="10087"/>
                    <a:pt x="3647" y="10575"/>
                  </a:cubicBezTo>
                  <a:cubicBezTo>
                    <a:pt x="4173" y="10757"/>
                    <a:pt x="4728" y="10863"/>
                    <a:pt x="5283" y="10882"/>
                  </a:cubicBezTo>
                  <a:cubicBezTo>
                    <a:pt x="4231" y="10767"/>
                    <a:pt x="3312" y="9877"/>
                    <a:pt x="2728" y="8566"/>
                  </a:cubicBezTo>
                  <a:lnTo>
                    <a:pt x="5283" y="8566"/>
                  </a:lnTo>
                  <a:lnTo>
                    <a:pt x="5283" y="10882"/>
                  </a:lnTo>
                  <a:lnTo>
                    <a:pt x="5705" y="10882"/>
                  </a:lnTo>
                  <a:cubicBezTo>
                    <a:pt x="6260" y="10863"/>
                    <a:pt x="6815" y="10757"/>
                    <a:pt x="7341" y="10575"/>
                  </a:cubicBezTo>
                  <a:cubicBezTo>
                    <a:pt x="7714" y="10241"/>
                    <a:pt x="8040" y="9839"/>
                    <a:pt x="8298" y="9408"/>
                  </a:cubicBezTo>
                  <a:lnTo>
                    <a:pt x="8250" y="9408"/>
                  </a:lnTo>
                  <a:cubicBezTo>
                    <a:pt x="8097" y="9408"/>
                    <a:pt x="7954" y="9398"/>
                    <a:pt x="7810" y="9389"/>
                  </a:cubicBezTo>
                  <a:cubicBezTo>
                    <a:pt x="7255" y="10241"/>
                    <a:pt x="6518" y="10796"/>
                    <a:pt x="5705" y="10872"/>
                  </a:cubicBezTo>
                  <a:lnTo>
                    <a:pt x="5705" y="8786"/>
                  </a:lnTo>
                  <a:cubicBezTo>
                    <a:pt x="5360" y="8604"/>
                    <a:pt x="5035" y="8384"/>
                    <a:pt x="4728" y="8135"/>
                  </a:cubicBezTo>
                  <a:lnTo>
                    <a:pt x="2565" y="8135"/>
                  </a:lnTo>
                  <a:cubicBezTo>
                    <a:pt x="2278" y="7322"/>
                    <a:pt x="2125" y="6460"/>
                    <a:pt x="2116" y="5599"/>
                  </a:cubicBezTo>
                  <a:lnTo>
                    <a:pt x="3015" y="5599"/>
                  </a:lnTo>
                  <a:cubicBezTo>
                    <a:pt x="2967" y="5455"/>
                    <a:pt x="2929" y="5312"/>
                    <a:pt x="2891" y="5168"/>
                  </a:cubicBezTo>
                  <a:lnTo>
                    <a:pt x="2116" y="5168"/>
                  </a:lnTo>
                  <a:cubicBezTo>
                    <a:pt x="2125" y="4307"/>
                    <a:pt x="2278" y="3455"/>
                    <a:pt x="2565" y="2632"/>
                  </a:cubicBezTo>
                  <a:lnTo>
                    <a:pt x="2891" y="2632"/>
                  </a:lnTo>
                  <a:cubicBezTo>
                    <a:pt x="2929" y="2489"/>
                    <a:pt x="2967" y="2345"/>
                    <a:pt x="3015" y="2211"/>
                  </a:cubicBezTo>
                  <a:lnTo>
                    <a:pt x="2728" y="2211"/>
                  </a:lnTo>
                  <a:cubicBezTo>
                    <a:pt x="2996" y="1579"/>
                    <a:pt x="3389" y="1015"/>
                    <a:pt x="3886" y="546"/>
                  </a:cubicBezTo>
                  <a:cubicBezTo>
                    <a:pt x="4039" y="354"/>
                    <a:pt x="4192" y="173"/>
                    <a:pt x="436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4" name="Google Shape;314;p27"/>
            <p:cNvSpPr/>
            <p:nvPr/>
          </p:nvSpPr>
          <p:spPr>
            <a:xfrm>
              <a:off x="8071238" y="1795752"/>
              <a:ext cx="189019" cy="66622"/>
            </a:xfrm>
            <a:custGeom>
              <a:rect b="b" l="l" r="r" t="t"/>
              <a:pathLst>
                <a:path extrusionOk="0" h="2537" w="7198">
                  <a:moveTo>
                    <a:pt x="2326" y="0"/>
                  </a:moveTo>
                  <a:lnTo>
                    <a:pt x="556" y="641"/>
                  </a:lnTo>
                  <a:cubicBezTo>
                    <a:pt x="221" y="756"/>
                    <a:pt x="1" y="1082"/>
                    <a:pt x="1" y="1436"/>
                  </a:cubicBezTo>
                  <a:lnTo>
                    <a:pt x="1" y="2326"/>
                  </a:lnTo>
                  <a:cubicBezTo>
                    <a:pt x="1" y="2441"/>
                    <a:pt x="96" y="2536"/>
                    <a:pt x="211" y="2536"/>
                  </a:cubicBezTo>
                  <a:lnTo>
                    <a:pt x="6987" y="2536"/>
                  </a:lnTo>
                  <a:cubicBezTo>
                    <a:pt x="7102" y="2536"/>
                    <a:pt x="7197" y="2441"/>
                    <a:pt x="7197" y="2326"/>
                  </a:cubicBezTo>
                  <a:lnTo>
                    <a:pt x="7197" y="1436"/>
                  </a:lnTo>
                  <a:cubicBezTo>
                    <a:pt x="7197" y="1082"/>
                    <a:pt x="6977" y="756"/>
                    <a:pt x="6642" y="641"/>
                  </a:cubicBezTo>
                  <a:lnTo>
                    <a:pt x="4872" y="0"/>
                  </a:lnTo>
                  <a:lnTo>
                    <a:pt x="3599" y="421"/>
                  </a:lnTo>
                  <a:lnTo>
                    <a:pt x="2326" y="0"/>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5" name="Google Shape;315;p27"/>
            <p:cNvSpPr/>
            <p:nvPr/>
          </p:nvSpPr>
          <p:spPr>
            <a:xfrm>
              <a:off x="8154666" y="1817863"/>
              <a:ext cx="22163" cy="44511"/>
            </a:xfrm>
            <a:custGeom>
              <a:rect b="b" l="l" r="r" t="t"/>
              <a:pathLst>
                <a:path extrusionOk="0" h="1695" w="844">
                  <a:moveTo>
                    <a:pt x="202" y="0"/>
                  </a:moveTo>
                  <a:lnTo>
                    <a:pt x="1" y="1694"/>
                  </a:lnTo>
                  <a:lnTo>
                    <a:pt x="843" y="1694"/>
                  </a:lnTo>
                  <a:lnTo>
                    <a:pt x="642"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6" name="Google Shape;316;p27"/>
            <p:cNvSpPr/>
            <p:nvPr/>
          </p:nvSpPr>
          <p:spPr>
            <a:xfrm>
              <a:off x="8155927" y="1806807"/>
              <a:ext cx="19642" cy="18618"/>
            </a:xfrm>
            <a:custGeom>
              <a:rect b="b" l="l" r="r" t="t"/>
              <a:pathLst>
                <a:path extrusionOk="0" h="709" w="748">
                  <a:moveTo>
                    <a:pt x="1" y="0"/>
                  </a:moveTo>
                  <a:lnTo>
                    <a:pt x="1" y="565"/>
                  </a:lnTo>
                  <a:cubicBezTo>
                    <a:pt x="1" y="641"/>
                    <a:pt x="68" y="708"/>
                    <a:pt x="154" y="708"/>
                  </a:cubicBezTo>
                  <a:lnTo>
                    <a:pt x="594" y="708"/>
                  </a:lnTo>
                  <a:cubicBezTo>
                    <a:pt x="680" y="708"/>
                    <a:pt x="747" y="641"/>
                    <a:pt x="747" y="565"/>
                  </a:cubicBezTo>
                  <a:lnTo>
                    <a:pt x="747"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7" name="Google Shape;317;p27"/>
            <p:cNvSpPr/>
            <p:nvPr/>
          </p:nvSpPr>
          <p:spPr>
            <a:xfrm>
              <a:off x="8226803" y="1818362"/>
              <a:ext cx="33455" cy="44012"/>
            </a:xfrm>
            <a:custGeom>
              <a:rect b="b" l="l" r="r" t="t"/>
              <a:pathLst>
                <a:path extrusionOk="0" h="1676" w="1274">
                  <a:moveTo>
                    <a:pt x="1044" y="1"/>
                  </a:moveTo>
                  <a:lnTo>
                    <a:pt x="249" y="795"/>
                  </a:lnTo>
                  <a:cubicBezTo>
                    <a:pt x="96" y="958"/>
                    <a:pt x="1" y="1168"/>
                    <a:pt x="1" y="1398"/>
                  </a:cubicBezTo>
                  <a:lnTo>
                    <a:pt x="1" y="1675"/>
                  </a:lnTo>
                  <a:lnTo>
                    <a:pt x="1063" y="1675"/>
                  </a:lnTo>
                  <a:cubicBezTo>
                    <a:pt x="1178" y="1675"/>
                    <a:pt x="1273" y="1580"/>
                    <a:pt x="1273" y="1465"/>
                  </a:cubicBezTo>
                  <a:lnTo>
                    <a:pt x="1273" y="575"/>
                  </a:lnTo>
                  <a:cubicBezTo>
                    <a:pt x="1273" y="364"/>
                    <a:pt x="1197" y="154"/>
                    <a:pt x="1044" y="1"/>
                  </a:cubicBez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8" name="Google Shape;318;p27"/>
            <p:cNvSpPr/>
            <p:nvPr/>
          </p:nvSpPr>
          <p:spPr>
            <a:xfrm>
              <a:off x="8104667" y="1623329"/>
              <a:ext cx="122162" cy="88995"/>
            </a:xfrm>
            <a:custGeom>
              <a:rect b="b" l="l" r="r" t="t"/>
              <a:pathLst>
                <a:path extrusionOk="0" h="3389" w="4652">
                  <a:moveTo>
                    <a:pt x="1694" y="1"/>
                  </a:moveTo>
                  <a:cubicBezTo>
                    <a:pt x="756" y="1"/>
                    <a:pt x="0" y="757"/>
                    <a:pt x="0" y="1695"/>
                  </a:cubicBezTo>
                  <a:lnTo>
                    <a:pt x="0" y="2193"/>
                  </a:lnTo>
                  <a:cubicBezTo>
                    <a:pt x="0" y="2422"/>
                    <a:pt x="39" y="2652"/>
                    <a:pt x="106" y="2863"/>
                  </a:cubicBezTo>
                  <a:lnTo>
                    <a:pt x="182" y="3073"/>
                  </a:lnTo>
                  <a:cubicBezTo>
                    <a:pt x="201" y="3140"/>
                    <a:pt x="211" y="3207"/>
                    <a:pt x="211" y="3274"/>
                  </a:cubicBezTo>
                  <a:lnTo>
                    <a:pt x="211" y="3389"/>
                  </a:lnTo>
                  <a:lnTo>
                    <a:pt x="4441" y="3389"/>
                  </a:lnTo>
                  <a:lnTo>
                    <a:pt x="4441" y="3274"/>
                  </a:lnTo>
                  <a:cubicBezTo>
                    <a:pt x="4441" y="3207"/>
                    <a:pt x="4460" y="3140"/>
                    <a:pt x="4479" y="3073"/>
                  </a:cubicBezTo>
                  <a:lnTo>
                    <a:pt x="4546" y="2863"/>
                  </a:lnTo>
                  <a:cubicBezTo>
                    <a:pt x="4623" y="2652"/>
                    <a:pt x="4652" y="2422"/>
                    <a:pt x="4652" y="2193"/>
                  </a:cubicBezTo>
                  <a:lnTo>
                    <a:pt x="4652" y="422"/>
                  </a:lnTo>
                  <a:cubicBezTo>
                    <a:pt x="4652" y="192"/>
                    <a:pt x="4470" y="1"/>
                    <a:pt x="4230"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9" name="Google Shape;319;p27"/>
            <p:cNvSpPr/>
            <p:nvPr/>
          </p:nvSpPr>
          <p:spPr>
            <a:xfrm>
              <a:off x="8132319" y="1623329"/>
              <a:ext cx="94772" cy="88995"/>
            </a:xfrm>
            <a:custGeom>
              <a:rect b="b" l="l" r="r" t="t"/>
              <a:pathLst>
                <a:path extrusionOk="0" h="3389" w="3609">
                  <a:moveTo>
                    <a:pt x="871" y="1"/>
                  </a:moveTo>
                  <a:cubicBezTo>
                    <a:pt x="393" y="1"/>
                    <a:pt x="0" y="384"/>
                    <a:pt x="10" y="862"/>
                  </a:cubicBezTo>
                  <a:cubicBezTo>
                    <a:pt x="10" y="1331"/>
                    <a:pt x="393" y="1724"/>
                    <a:pt x="861" y="1724"/>
                  </a:cubicBezTo>
                  <a:lnTo>
                    <a:pt x="986" y="1724"/>
                  </a:lnTo>
                  <a:lnTo>
                    <a:pt x="1043" y="3389"/>
                  </a:lnTo>
                  <a:lnTo>
                    <a:pt x="3398" y="3389"/>
                  </a:lnTo>
                  <a:lnTo>
                    <a:pt x="3398" y="3274"/>
                  </a:lnTo>
                  <a:cubicBezTo>
                    <a:pt x="3388" y="3207"/>
                    <a:pt x="3407" y="3140"/>
                    <a:pt x="3426" y="3073"/>
                  </a:cubicBezTo>
                  <a:lnTo>
                    <a:pt x="3493" y="2863"/>
                  </a:lnTo>
                  <a:cubicBezTo>
                    <a:pt x="3570" y="2652"/>
                    <a:pt x="3608" y="2422"/>
                    <a:pt x="3608" y="2193"/>
                  </a:cubicBezTo>
                  <a:lnTo>
                    <a:pt x="3608" y="422"/>
                  </a:lnTo>
                  <a:cubicBezTo>
                    <a:pt x="3608" y="192"/>
                    <a:pt x="3417" y="1"/>
                    <a:pt x="3177"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0" name="Google Shape;320;p27"/>
            <p:cNvSpPr/>
            <p:nvPr/>
          </p:nvSpPr>
          <p:spPr>
            <a:xfrm>
              <a:off x="8132556" y="1756782"/>
              <a:ext cx="66622" cy="50052"/>
            </a:xfrm>
            <a:custGeom>
              <a:rect b="b" l="l" r="r" t="t"/>
              <a:pathLst>
                <a:path extrusionOk="0" h="1906" w="2537">
                  <a:moveTo>
                    <a:pt x="1" y="1"/>
                  </a:moveTo>
                  <a:lnTo>
                    <a:pt x="1" y="1905"/>
                  </a:lnTo>
                  <a:lnTo>
                    <a:pt x="2537" y="1905"/>
                  </a:lnTo>
                  <a:lnTo>
                    <a:pt x="2537" y="1"/>
                  </a:ln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1" name="Google Shape;321;p27"/>
            <p:cNvSpPr/>
            <p:nvPr/>
          </p:nvSpPr>
          <p:spPr>
            <a:xfrm>
              <a:off x="8132556" y="1756546"/>
              <a:ext cx="66622" cy="27914"/>
            </a:xfrm>
            <a:custGeom>
              <a:rect b="b" l="l" r="r" t="t"/>
              <a:pathLst>
                <a:path extrusionOk="0" h="1063" w="2537">
                  <a:moveTo>
                    <a:pt x="1" y="0"/>
                  </a:moveTo>
                  <a:lnTo>
                    <a:pt x="1" y="718"/>
                  </a:lnTo>
                  <a:cubicBezTo>
                    <a:pt x="393" y="948"/>
                    <a:pt x="831" y="1063"/>
                    <a:pt x="1269" y="1063"/>
                  </a:cubicBezTo>
                  <a:cubicBezTo>
                    <a:pt x="1707" y="1063"/>
                    <a:pt x="2144" y="948"/>
                    <a:pt x="2537" y="718"/>
                  </a:cubicBezTo>
                  <a:lnTo>
                    <a:pt x="2537" y="0"/>
                  </a:lnTo>
                  <a:close/>
                </a:path>
              </a:pathLst>
            </a:custGeom>
            <a:solidFill>
              <a:srgbClr val="21194F">
                <a:alpha val="27150"/>
              </a:srgbClr>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2" name="Google Shape;322;p27"/>
            <p:cNvSpPr/>
            <p:nvPr/>
          </p:nvSpPr>
          <p:spPr>
            <a:xfrm>
              <a:off x="8121264" y="1786324"/>
              <a:ext cx="44484" cy="39836"/>
            </a:xfrm>
            <a:custGeom>
              <a:rect b="b" l="l" r="r" t="t"/>
              <a:pathLst>
                <a:path extrusionOk="0" h="1517" w="1694">
                  <a:moveTo>
                    <a:pt x="375" y="1"/>
                  </a:moveTo>
                  <a:cubicBezTo>
                    <a:pt x="297" y="1"/>
                    <a:pt x="220" y="43"/>
                    <a:pt x="182" y="120"/>
                  </a:cubicBezTo>
                  <a:lnTo>
                    <a:pt x="0" y="512"/>
                  </a:lnTo>
                  <a:lnTo>
                    <a:pt x="699" y="1431"/>
                  </a:lnTo>
                  <a:cubicBezTo>
                    <a:pt x="740" y="1487"/>
                    <a:pt x="803" y="1516"/>
                    <a:pt x="867" y="1516"/>
                  </a:cubicBezTo>
                  <a:cubicBezTo>
                    <a:pt x="923" y="1516"/>
                    <a:pt x="980" y="1495"/>
                    <a:pt x="1024" y="1450"/>
                  </a:cubicBezTo>
                  <a:lnTo>
                    <a:pt x="1694" y="780"/>
                  </a:lnTo>
                  <a:lnTo>
                    <a:pt x="488" y="34"/>
                  </a:lnTo>
                  <a:cubicBezTo>
                    <a:pt x="453" y="11"/>
                    <a:pt x="414" y="1"/>
                    <a:pt x="375"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3" name="Google Shape;323;p27"/>
            <p:cNvSpPr/>
            <p:nvPr/>
          </p:nvSpPr>
          <p:spPr>
            <a:xfrm>
              <a:off x="8165748" y="1786324"/>
              <a:ext cx="44484" cy="39836"/>
            </a:xfrm>
            <a:custGeom>
              <a:rect b="b" l="l" r="r" t="t"/>
              <a:pathLst>
                <a:path extrusionOk="0" h="1517" w="1694">
                  <a:moveTo>
                    <a:pt x="1319" y="1"/>
                  </a:moveTo>
                  <a:cubicBezTo>
                    <a:pt x="1280" y="1"/>
                    <a:pt x="1241" y="11"/>
                    <a:pt x="1206" y="34"/>
                  </a:cubicBezTo>
                  <a:lnTo>
                    <a:pt x="0" y="780"/>
                  </a:lnTo>
                  <a:lnTo>
                    <a:pt x="679" y="1450"/>
                  </a:lnTo>
                  <a:cubicBezTo>
                    <a:pt x="719" y="1495"/>
                    <a:pt x="774" y="1516"/>
                    <a:pt x="828" y="1516"/>
                  </a:cubicBezTo>
                  <a:cubicBezTo>
                    <a:pt x="891" y="1516"/>
                    <a:pt x="954" y="1487"/>
                    <a:pt x="995" y="1431"/>
                  </a:cubicBezTo>
                  <a:lnTo>
                    <a:pt x="1694" y="512"/>
                  </a:lnTo>
                  <a:lnTo>
                    <a:pt x="1512" y="120"/>
                  </a:lnTo>
                  <a:cubicBezTo>
                    <a:pt x="1474" y="43"/>
                    <a:pt x="1397" y="1"/>
                    <a:pt x="1319"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4" name="Google Shape;324;p27"/>
            <p:cNvSpPr/>
            <p:nvPr/>
          </p:nvSpPr>
          <p:spPr>
            <a:xfrm>
              <a:off x="8110182" y="1668365"/>
              <a:ext cx="110870" cy="105040"/>
            </a:xfrm>
            <a:custGeom>
              <a:rect b="b" l="l" r="r" t="t"/>
              <a:pathLst>
                <a:path extrusionOk="0" h="4000" w="4222">
                  <a:moveTo>
                    <a:pt x="1827" y="0"/>
                  </a:moveTo>
                  <a:cubicBezTo>
                    <a:pt x="1282" y="0"/>
                    <a:pt x="810" y="93"/>
                    <a:pt x="575" y="152"/>
                  </a:cubicBezTo>
                  <a:cubicBezTo>
                    <a:pt x="479" y="171"/>
                    <a:pt x="412" y="257"/>
                    <a:pt x="412" y="353"/>
                  </a:cubicBezTo>
                  <a:lnTo>
                    <a:pt x="412" y="860"/>
                  </a:lnTo>
                  <a:cubicBezTo>
                    <a:pt x="412" y="975"/>
                    <a:pt x="374" y="1081"/>
                    <a:pt x="298" y="1157"/>
                  </a:cubicBezTo>
                  <a:lnTo>
                    <a:pt x="116" y="1339"/>
                  </a:lnTo>
                  <a:cubicBezTo>
                    <a:pt x="39" y="1415"/>
                    <a:pt x="1" y="1521"/>
                    <a:pt x="1" y="1636"/>
                  </a:cubicBezTo>
                  <a:lnTo>
                    <a:pt x="1" y="1875"/>
                  </a:lnTo>
                  <a:cubicBezTo>
                    <a:pt x="1" y="3042"/>
                    <a:pt x="948" y="3990"/>
                    <a:pt x="2116" y="3999"/>
                  </a:cubicBezTo>
                  <a:cubicBezTo>
                    <a:pt x="3274" y="3990"/>
                    <a:pt x="4212" y="3042"/>
                    <a:pt x="4221" y="1884"/>
                  </a:cubicBezTo>
                  <a:lnTo>
                    <a:pt x="4221" y="1636"/>
                  </a:lnTo>
                  <a:cubicBezTo>
                    <a:pt x="4221" y="1521"/>
                    <a:pt x="4174" y="1415"/>
                    <a:pt x="4097" y="1339"/>
                  </a:cubicBezTo>
                  <a:lnTo>
                    <a:pt x="3925" y="1157"/>
                  </a:lnTo>
                  <a:cubicBezTo>
                    <a:pt x="3848" y="1081"/>
                    <a:pt x="3800" y="975"/>
                    <a:pt x="3800" y="860"/>
                  </a:cubicBezTo>
                  <a:lnTo>
                    <a:pt x="3800" y="746"/>
                  </a:lnTo>
                  <a:cubicBezTo>
                    <a:pt x="3800" y="659"/>
                    <a:pt x="3762" y="583"/>
                    <a:pt x="3695" y="525"/>
                  </a:cubicBezTo>
                  <a:cubicBezTo>
                    <a:pt x="3135" y="116"/>
                    <a:pt x="2436" y="0"/>
                    <a:pt x="1827" y="0"/>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5" name="Google Shape;325;p27"/>
            <p:cNvSpPr/>
            <p:nvPr/>
          </p:nvSpPr>
          <p:spPr>
            <a:xfrm>
              <a:off x="8110445" y="1668259"/>
              <a:ext cx="100051" cy="104646"/>
            </a:xfrm>
            <a:custGeom>
              <a:rect b="b" l="l" r="r" t="t"/>
              <a:pathLst>
                <a:path extrusionOk="0" h="3985" w="3810">
                  <a:moveTo>
                    <a:pt x="1823" y="1"/>
                  </a:moveTo>
                  <a:cubicBezTo>
                    <a:pt x="1624" y="1"/>
                    <a:pt x="1435" y="13"/>
                    <a:pt x="1264" y="32"/>
                  </a:cubicBezTo>
                  <a:cubicBezTo>
                    <a:pt x="1034" y="60"/>
                    <a:pt x="804" y="99"/>
                    <a:pt x="575" y="156"/>
                  </a:cubicBezTo>
                  <a:cubicBezTo>
                    <a:pt x="479" y="175"/>
                    <a:pt x="412" y="261"/>
                    <a:pt x="412" y="357"/>
                  </a:cubicBezTo>
                  <a:lnTo>
                    <a:pt x="412" y="864"/>
                  </a:lnTo>
                  <a:cubicBezTo>
                    <a:pt x="412" y="979"/>
                    <a:pt x="374" y="1085"/>
                    <a:pt x="297" y="1161"/>
                  </a:cubicBezTo>
                  <a:lnTo>
                    <a:pt x="115" y="1343"/>
                  </a:lnTo>
                  <a:cubicBezTo>
                    <a:pt x="39" y="1419"/>
                    <a:pt x="1" y="1525"/>
                    <a:pt x="1" y="1640"/>
                  </a:cubicBezTo>
                  <a:lnTo>
                    <a:pt x="1" y="1888"/>
                  </a:lnTo>
                  <a:cubicBezTo>
                    <a:pt x="1" y="2951"/>
                    <a:pt x="795" y="3860"/>
                    <a:pt x="1857" y="3984"/>
                  </a:cubicBezTo>
                  <a:cubicBezTo>
                    <a:pt x="1474" y="3592"/>
                    <a:pt x="1264" y="3066"/>
                    <a:pt x="1264" y="2520"/>
                  </a:cubicBezTo>
                  <a:lnTo>
                    <a:pt x="1264" y="979"/>
                  </a:lnTo>
                  <a:cubicBezTo>
                    <a:pt x="1264" y="759"/>
                    <a:pt x="1427" y="577"/>
                    <a:pt x="1637" y="558"/>
                  </a:cubicBezTo>
                  <a:cubicBezTo>
                    <a:pt x="1808" y="536"/>
                    <a:pt x="2026" y="516"/>
                    <a:pt x="2269" y="516"/>
                  </a:cubicBezTo>
                  <a:cubicBezTo>
                    <a:pt x="2747" y="516"/>
                    <a:pt x="3321" y="591"/>
                    <a:pt x="3810" y="864"/>
                  </a:cubicBezTo>
                  <a:lnTo>
                    <a:pt x="3810" y="750"/>
                  </a:lnTo>
                  <a:cubicBezTo>
                    <a:pt x="3810" y="663"/>
                    <a:pt x="3762" y="577"/>
                    <a:pt x="3695" y="529"/>
                  </a:cubicBezTo>
                  <a:cubicBezTo>
                    <a:pt x="3132" y="118"/>
                    <a:pt x="2432" y="1"/>
                    <a:pt x="1823" y="1"/>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6" name="Google Shape;326;p27"/>
            <p:cNvSpPr/>
            <p:nvPr/>
          </p:nvSpPr>
          <p:spPr>
            <a:xfrm>
              <a:off x="8071238" y="1818362"/>
              <a:ext cx="33455" cy="44012"/>
            </a:xfrm>
            <a:custGeom>
              <a:rect b="b" l="l" r="r" t="t"/>
              <a:pathLst>
                <a:path extrusionOk="0" h="1676" w="1274">
                  <a:moveTo>
                    <a:pt x="230" y="1"/>
                  </a:moveTo>
                  <a:cubicBezTo>
                    <a:pt x="87" y="154"/>
                    <a:pt x="1" y="364"/>
                    <a:pt x="1" y="575"/>
                  </a:cubicBezTo>
                  <a:lnTo>
                    <a:pt x="1" y="1465"/>
                  </a:lnTo>
                  <a:cubicBezTo>
                    <a:pt x="1" y="1580"/>
                    <a:pt x="96" y="1675"/>
                    <a:pt x="211" y="1675"/>
                  </a:cubicBezTo>
                  <a:lnTo>
                    <a:pt x="1273" y="1675"/>
                  </a:lnTo>
                  <a:lnTo>
                    <a:pt x="1273" y="1398"/>
                  </a:lnTo>
                  <a:cubicBezTo>
                    <a:pt x="1273" y="1168"/>
                    <a:pt x="1187" y="958"/>
                    <a:pt x="1025" y="795"/>
                  </a:cubicBezTo>
                  <a:lnTo>
                    <a:pt x="230" y="1"/>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grpSp>
      <p:sp>
        <p:nvSpPr>
          <p:cNvPr id="327" name="Google Shape;327;p27"/>
          <p:cNvSpPr txBox="1"/>
          <p:nvPr>
            <p:ph idx="1" type="subTitle"/>
          </p:nvPr>
        </p:nvSpPr>
        <p:spPr>
          <a:xfrm>
            <a:off x="1477350" y="2080950"/>
            <a:ext cx="63324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2"/>
                </a:solidFill>
              </a:rPr>
              <a:t>Getting</a:t>
            </a:r>
            <a:r>
              <a:rPr lang="en" sz="2400"/>
              <a:t> individuals living independently for the first time </a:t>
            </a:r>
            <a:r>
              <a:rPr lang="en" sz="2400">
                <a:solidFill>
                  <a:schemeClr val="accent2"/>
                </a:solidFill>
              </a:rPr>
              <a:t>out of their comfort zone (regarding cooking/food)</a:t>
            </a:r>
            <a:endParaRPr sz="2400">
              <a:solidFill>
                <a:schemeClr val="accent2"/>
              </a:solidFill>
            </a:endParaRPr>
          </a:p>
        </p:txBody>
      </p:sp>
      <p:sp>
        <p:nvSpPr>
          <p:cNvPr id="328" name="Google Shape;328;p27"/>
          <p:cNvSpPr txBox="1"/>
          <p:nvPr>
            <p:ph idx="1" type="subTitle"/>
          </p:nvPr>
        </p:nvSpPr>
        <p:spPr>
          <a:xfrm>
            <a:off x="1405800" y="1810775"/>
            <a:ext cx="6332400" cy="23592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t>A Social Cooking App that incentivizes individuals to explore cooking by offering unique challenges, virtual rewards, and opportunities for interactions with other users</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328"/>
                                        </p:tgtEl>
                                        <p:attrNameLst>
                                          <p:attrName>ppt_w</p:attrName>
                                        </p:attrNameLst>
                                      </p:cBhvr>
                                      <p:tavLst>
                                        <p:tav fmla="" tm="0">
                                          <p:val>
                                            <p:strVal val="#ppt_w"/>
                                          </p:val>
                                        </p:tav>
                                        <p:tav fmla="" tm="100000">
                                          <p:val>
                                            <p:strVal val="0"/>
                                          </p:val>
                                        </p:tav>
                                      </p:tavLst>
                                    </p:anim>
                                    <p:anim calcmode="lin" valueType="num">
                                      <p:cBhvr additive="base">
                                        <p:cTn dur="1000"/>
                                        <p:tgtEl>
                                          <p:spTgt spid="328"/>
                                        </p:tgtEl>
                                        <p:attrNameLst>
                                          <p:attrName>ppt_h</p:attrName>
                                        </p:attrNameLst>
                                      </p:cBhvr>
                                      <p:tavLst>
                                        <p:tav fmla="" tm="0">
                                          <p:val>
                                            <p:strVal val="#ppt_h"/>
                                          </p:val>
                                        </p:tav>
                                        <p:tav fmla="" tm="100000">
                                          <p:val>
                                            <p:strVal val="0"/>
                                          </p:val>
                                        </p:tav>
                                      </p:tavLst>
                                    </p:anim>
                                    <p:set>
                                      <p:cBhvr>
                                        <p:cTn dur="1" fill="hold">
                                          <p:stCondLst>
                                            <p:cond delay="1000"/>
                                          </p:stCondLst>
                                        </p:cTn>
                                        <p:tgtEl>
                                          <p:spTgt spid="32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8"/>
          <p:cNvSpPr txBox="1"/>
          <p:nvPr>
            <p:ph type="title"/>
          </p:nvPr>
        </p:nvSpPr>
        <p:spPr>
          <a:xfrm>
            <a:off x="2224175" y="686800"/>
            <a:ext cx="3980700" cy="103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Primary Users</a:t>
            </a:r>
            <a:endParaRPr sz="3600"/>
          </a:p>
        </p:txBody>
      </p:sp>
      <p:grpSp>
        <p:nvGrpSpPr>
          <p:cNvPr id="334" name="Google Shape;334;p28"/>
          <p:cNvGrpSpPr/>
          <p:nvPr/>
        </p:nvGrpSpPr>
        <p:grpSpPr>
          <a:xfrm>
            <a:off x="6298907" y="977620"/>
            <a:ext cx="620925" cy="740269"/>
            <a:chOff x="8021239" y="1517790"/>
            <a:chExt cx="289018" cy="344584"/>
          </a:xfrm>
        </p:grpSpPr>
        <p:sp>
          <p:nvSpPr>
            <p:cNvPr id="335" name="Google Shape;335;p28"/>
            <p:cNvSpPr/>
            <p:nvPr/>
          </p:nvSpPr>
          <p:spPr>
            <a:xfrm>
              <a:off x="8021239" y="1517790"/>
              <a:ext cx="289018" cy="289044"/>
            </a:xfrm>
            <a:custGeom>
              <a:rect b="b" l="l" r="r" t="t"/>
              <a:pathLst>
                <a:path extrusionOk="0" h="11007" w="11006">
                  <a:moveTo>
                    <a:pt x="5503" y="0"/>
                  </a:moveTo>
                  <a:cubicBezTo>
                    <a:pt x="2469" y="0"/>
                    <a:pt x="0" y="2460"/>
                    <a:pt x="0" y="5503"/>
                  </a:cubicBezTo>
                  <a:cubicBezTo>
                    <a:pt x="0" y="8537"/>
                    <a:pt x="2469" y="11006"/>
                    <a:pt x="5503" y="11006"/>
                  </a:cubicBezTo>
                  <a:cubicBezTo>
                    <a:pt x="8546" y="11006"/>
                    <a:pt x="11006" y="8537"/>
                    <a:pt x="11006" y="5503"/>
                  </a:cubicBezTo>
                  <a:cubicBezTo>
                    <a:pt x="11006" y="2460"/>
                    <a:pt x="8546" y="0"/>
                    <a:pt x="5503" y="0"/>
                  </a:cubicBezTo>
                  <a:close/>
                </a:path>
              </a:pathLst>
            </a:custGeom>
            <a:solidFill>
              <a:schemeClr val="accen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36" name="Google Shape;336;p28"/>
            <p:cNvSpPr/>
            <p:nvPr/>
          </p:nvSpPr>
          <p:spPr>
            <a:xfrm>
              <a:off x="8021476" y="1517790"/>
              <a:ext cx="288781" cy="288781"/>
            </a:xfrm>
            <a:custGeom>
              <a:rect b="b" l="l" r="r" t="t"/>
              <a:pathLst>
                <a:path extrusionOk="0" h="10997" w="10997">
                  <a:moveTo>
                    <a:pt x="5283" y="10"/>
                  </a:moveTo>
                  <a:lnTo>
                    <a:pt x="5283" y="2326"/>
                  </a:lnTo>
                  <a:lnTo>
                    <a:pt x="2728" y="2326"/>
                  </a:lnTo>
                  <a:cubicBezTo>
                    <a:pt x="3312" y="1005"/>
                    <a:pt x="4231" y="115"/>
                    <a:pt x="5283" y="10"/>
                  </a:cubicBezTo>
                  <a:close/>
                  <a:moveTo>
                    <a:pt x="5705" y="10"/>
                  </a:moveTo>
                  <a:cubicBezTo>
                    <a:pt x="6757" y="115"/>
                    <a:pt x="7686" y="1005"/>
                    <a:pt x="8260" y="2326"/>
                  </a:cubicBezTo>
                  <a:lnTo>
                    <a:pt x="5705" y="2326"/>
                  </a:lnTo>
                  <a:lnTo>
                    <a:pt x="5705" y="10"/>
                  </a:lnTo>
                  <a:close/>
                  <a:moveTo>
                    <a:pt x="5283" y="2747"/>
                  </a:moveTo>
                  <a:lnTo>
                    <a:pt x="5283" y="5293"/>
                  </a:lnTo>
                  <a:lnTo>
                    <a:pt x="2116" y="5293"/>
                  </a:lnTo>
                  <a:cubicBezTo>
                    <a:pt x="2125" y="4422"/>
                    <a:pt x="2278" y="3570"/>
                    <a:pt x="2565" y="2747"/>
                  </a:cubicBezTo>
                  <a:close/>
                  <a:moveTo>
                    <a:pt x="8423" y="2747"/>
                  </a:moveTo>
                  <a:cubicBezTo>
                    <a:pt x="8710" y="3570"/>
                    <a:pt x="8863" y="4422"/>
                    <a:pt x="8882" y="5293"/>
                  </a:cubicBezTo>
                  <a:lnTo>
                    <a:pt x="5705" y="5293"/>
                  </a:lnTo>
                  <a:lnTo>
                    <a:pt x="5705" y="2747"/>
                  </a:lnTo>
                  <a:close/>
                  <a:moveTo>
                    <a:pt x="5283" y="5714"/>
                  </a:moveTo>
                  <a:lnTo>
                    <a:pt x="5283" y="8250"/>
                  </a:lnTo>
                  <a:lnTo>
                    <a:pt x="2565" y="8250"/>
                  </a:lnTo>
                  <a:cubicBezTo>
                    <a:pt x="2278" y="7437"/>
                    <a:pt x="2125" y="6575"/>
                    <a:pt x="2116" y="5714"/>
                  </a:cubicBezTo>
                  <a:close/>
                  <a:moveTo>
                    <a:pt x="8882" y="5714"/>
                  </a:moveTo>
                  <a:cubicBezTo>
                    <a:pt x="8863" y="6575"/>
                    <a:pt x="8710" y="7437"/>
                    <a:pt x="8423" y="8250"/>
                  </a:cubicBezTo>
                  <a:lnTo>
                    <a:pt x="5705" y="8250"/>
                  </a:lnTo>
                  <a:lnTo>
                    <a:pt x="5705" y="5714"/>
                  </a:lnTo>
                  <a:close/>
                  <a:moveTo>
                    <a:pt x="5283" y="0"/>
                  </a:moveTo>
                  <a:cubicBezTo>
                    <a:pt x="4728" y="29"/>
                    <a:pt x="4183" y="125"/>
                    <a:pt x="3657" y="316"/>
                  </a:cubicBezTo>
                  <a:cubicBezTo>
                    <a:pt x="3092" y="795"/>
                    <a:pt x="2623" y="1493"/>
                    <a:pt x="2278" y="2326"/>
                  </a:cubicBezTo>
                  <a:lnTo>
                    <a:pt x="1006" y="2326"/>
                  </a:lnTo>
                  <a:cubicBezTo>
                    <a:pt x="910" y="2460"/>
                    <a:pt x="814" y="2604"/>
                    <a:pt x="728" y="2747"/>
                  </a:cubicBezTo>
                  <a:lnTo>
                    <a:pt x="2125" y="2747"/>
                  </a:lnTo>
                  <a:cubicBezTo>
                    <a:pt x="1848" y="3570"/>
                    <a:pt x="1704" y="4422"/>
                    <a:pt x="1695" y="5293"/>
                  </a:cubicBezTo>
                  <a:lnTo>
                    <a:pt x="1" y="5293"/>
                  </a:lnTo>
                  <a:lnTo>
                    <a:pt x="1" y="5503"/>
                  </a:lnTo>
                  <a:lnTo>
                    <a:pt x="1" y="5714"/>
                  </a:lnTo>
                  <a:lnTo>
                    <a:pt x="1695" y="5714"/>
                  </a:lnTo>
                  <a:cubicBezTo>
                    <a:pt x="1704" y="6575"/>
                    <a:pt x="1848" y="7427"/>
                    <a:pt x="2125" y="8250"/>
                  </a:cubicBezTo>
                  <a:lnTo>
                    <a:pt x="728" y="8250"/>
                  </a:lnTo>
                  <a:cubicBezTo>
                    <a:pt x="814" y="8394"/>
                    <a:pt x="910" y="8537"/>
                    <a:pt x="1006" y="8671"/>
                  </a:cubicBezTo>
                  <a:lnTo>
                    <a:pt x="2278" y="8671"/>
                  </a:lnTo>
                  <a:cubicBezTo>
                    <a:pt x="2623" y="9513"/>
                    <a:pt x="3092" y="10202"/>
                    <a:pt x="3647" y="10690"/>
                  </a:cubicBezTo>
                  <a:cubicBezTo>
                    <a:pt x="4173" y="10872"/>
                    <a:pt x="4728" y="10978"/>
                    <a:pt x="5283" y="10997"/>
                  </a:cubicBezTo>
                  <a:cubicBezTo>
                    <a:pt x="4231" y="10882"/>
                    <a:pt x="3312" y="9992"/>
                    <a:pt x="2728" y="8671"/>
                  </a:cubicBezTo>
                  <a:lnTo>
                    <a:pt x="5283" y="8671"/>
                  </a:lnTo>
                  <a:lnTo>
                    <a:pt x="5283" y="10997"/>
                  </a:lnTo>
                  <a:lnTo>
                    <a:pt x="5705" y="10997"/>
                  </a:lnTo>
                  <a:lnTo>
                    <a:pt x="5705" y="10987"/>
                  </a:lnTo>
                  <a:lnTo>
                    <a:pt x="5705" y="8671"/>
                  </a:lnTo>
                  <a:lnTo>
                    <a:pt x="8260" y="8671"/>
                  </a:lnTo>
                  <a:cubicBezTo>
                    <a:pt x="7686" y="9992"/>
                    <a:pt x="6757" y="10882"/>
                    <a:pt x="5705" y="10997"/>
                  </a:cubicBezTo>
                  <a:cubicBezTo>
                    <a:pt x="6260" y="10978"/>
                    <a:pt x="6815" y="10872"/>
                    <a:pt x="7341" y="10690"/>
                  </a:cubicBezTo>
                  <a:cubicBezTo>
                    <a:pt x="7896" y="10212"/>
                    <a:pt x="8365" y="9513"/>
                    <a:pt x="8710" y="8671"/>
                  </a:cubicBezTo>
                  <a:lnTo>
                    <a:pt x="9992" y="8671"/>
                  </a:lnTo>
                  <a:cubicBezTo>
                    <a:pt x="10088" y="8537"/>
                    <a:pt x="10174" y="8394"/>
                    <a:pt x="10260" y="8250"/>
                  </a:cubicBezTo>
                  <a:lnTo>
                    <a:pt x="8872" y="8250"/>
                  </a:lnTo>
                  <a:cubicBezTo>
                    <a:pt x="9140" y="7427"/>
                    <a:pt x="9284" y="6575"/>
                    <a:pt x="9303" y="5714"/>
                  </a:cubicBezTo>
                  <a:lnTo>
                    <a:pt x="10997" y="5714"/>
                  </a:lnTo>
                  <a:lnTo>
                    <a:pt x="10997" y="5503"/>
                  </a:lnTo>
                  <a:lnTo>
                    <a:pt x="10997" y="5293"/>
                  </a:lnTo>
                  <a:lnTo>
                    <a:pt x="9303" y="5293"/>
                  </a:lnTo>
                  <a:cubicBezTo>
                    <a:pt x="9284" y="4422"/>
                    <a:pt x="9140" y="3570"/>
                    <a:pt x="8872" y="2747"/>
                  </a:cubicBezTo>
                  <a:lnTo>
                    <a:pt x="10260" y="2747"/>
                  </a:lnTo>
                  <a:cubicBezTo>
                    <a:pt x="10174" y="2604"/>
                    <a:pt x="10088" y="2460"/>
                    <a:pt x="9992" y="2326"/>
                  </a:cubicBezTo>
                  <a:lnTo>
                    <a:pt x="8710" y="2326"/>
                  </a:lnTo>
                  <a:cubicBezTo>
                    <a:pt x="8365" y="1484"/>
                    <a:pt x="7896" y="795"/>
                    <a:pt x="7341" y="316"/>
                  </a:cubicBezTo>
                  <a:cubicBezTo>
                    <a:pt x="6815" y="125"/>
                    <a:pt x="6260" y="29"/>
                    <a:pt x="570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37" name="Google Shape;337;p28"/>
            <p:cNvSpPr/>
            <p:nvPr/>
          </p:nvSpPr>
          <p:spPr>
            <a:xfrm>
              <a:off x="8021476" y="1520810"/>
              <a:ext cx="217932" cy="285761"/>
            </a:xfrm>
            <a:custGeom>
              <a:rect b="b" l="l" r="r" t="t"/>
              <a:pathLst>
                <a:path extrusionOk="0" h="10882" w="8299">
                  <a:moveTo>
                    <a:pt x="4365" y="0"/>
                  </a:moveTo>
                  <a:cubicBezTo>
                    <a:pt x="4125" y="48"/>
                    <a:pt x="3886" y="115"/>
                    <a:pt x="3657" y="201"/>
                  </a:cubicBezTo>
                  <a:cubicBezTo>
                    <a:pt x="3101" y="680"/>
                    <a:pt x="2632" y="1378"/>
                    <a:pt x="2288" y="2211"/>
                  </a:cubicBezTo>
                  <a:lnTo>
                    <a:pt x="1006" y="2211"/>
                  </a:lnTo>
                  <a:cubicBezTo>
                    <a:pt x="910" y="2345"/>
                    <a:pt x="814" y="2489"/>
                    <a:pt x="738" y="2632"/>
                  </a:cubicBezTo>
                  <a:lnTo>
                    <a:pt x="2125" y="2632"/>
                  </a:lnTo>
                  <a:cubicBezTo>
                    <a:pt x="1857" y="3455"/>
                    <a:pt x="1704" y="4307"/>
                    <a:pt x="1695" y="5178"/>
                  </a:cubicBezTo>
                  <a:lnTo>
                    <a:pt x="1" y="5178"/>
                  </a:lnTo>
                  <a:lnTo>
                    <a:pt x="1" y="5388"/>
                  </a:lnTo>
                  <a:lnTo>
                    <a:pt x="1" y="5599"/>
                  </a:lnTo>
                  <a:lnTo>
                    <a:pt x="1695" y="5599"/>
                  </a:lnTo>
                  <a:cubicBezTo>
                    <a:pt x="1704" y="6460"/>
                    <a:pt x="1857" y="7322"/>
                    <a:pt x="2125" y="8135"/>
                  </a:cubicBezTo>
                  <a:lnTo>
                    <a:pt x="738" y="8135"/>
                  </a:lnTo>
                  <a:cubicBezTo>
                    <a:pt x="814" y="8279"/>
                    <a:pt x="910" y="8422"/>
                    <a:pt x="1006" y="8566"/>
                  </a:cubicBezTo>
                  <a:lnTo>
                    <a:pt x="2278" y="8566"/>
                  </a:lnTo>
                  <a:cubicBezTo>
                    <a:pt x="2623" y="9398"/>
                    <a:pt x="3092" y="10087"/>
                    <a:pt x="3647" y="10575"/>
                  </a:cubicBezTo>
                  <a:cubicBezTo>
                    <a:pt x="4173" y="10757"/>
                    <a:pt x="4728" y="10863"/>
                    <a:pt x="5283" y="10882"/>
                  </a:cubicBezTo>
                  <a:cubicBezTo>
                    <a:pt x="4231" y="10767"/>
                    <a:pt x="3312" y="9877"/>
                    <a:pt x="2728" y="8566"/>
                  </a:cubicBezTo>
                  <a:lnTo>
                    <a:pt x="5283" y="8566"/>
                  </a:lnTo>
                  <a:lnTo>
                    <a:pt x="5283" y="10882"/>
                  </a:lnTo>
                  <a:lnTo>
                    <a:pt x="5705" y="10882"/>
                  </a:lnTo>
                  <a:cubicBezTo>
                    <a:pt x="6260" y="10863"/>
                    <a:pt x="6815" y="10757"/>
                    <a:pt x="7341" y="10575"/>
                  </a:cubicBezTo>
                  <a:cubicBezTo>
                    <a:pt x="7714" y="10241"/>
                    <a:pt x="8040" y="9839"/>
                    <a:pt x="8298" y="9408"/>
                  </a:cubicBezTo>
                  <a:lnTo>
                    <a:pt x="8250" y="9408"/>
                  </a:lnTo>
                  <a:cubicBezTo>
                    <a:pt x="8097" y="9408"/>
                    <a:pt x="7954" y="9398"/>
                    <a:pt x="7810" y="9389"/>
                  </a:cubicBezTo>
                  <a:cubicBezTo>
                    <a:pt x="7255" y="10241"/>
                    <a:pt x="6518" y="10796"/>
                    <a:pt x="5705" y="10872"/>
                  </a:cubicBezTo>
                  <a:lnTo>
                    <a:pt x="5705" y="8786"/>
                  </a:lnTo>
                  <a:cubicBezTo>
                    <a:pt x="5360" y="8604"/>
                    <a:pt x="5035" y="8384"/>
                    <a:pt x="4728" y="8135"/>
                  </a:cubicBezTo>
                  <a:lnTo>
                    <a:pt x="2565" y="8135"/>
                  </a:lnTo>
                  <a:cubicBezTo>
                    <a:pt x="2278" y="7322"/>
                    <a:pt x="2125" y="6460"/>
                    <a:pt x="2116" y="5599"/>
                  </a:cubicBezTo>
                  <a:lnTo>
                    <a:pt x="3015" y="5599"/>
                  </a:lnTo>
                  <a:cubicBezTo>
                    <a:pt x="2967" y="5455"/>
                    <a:pt x="2929" y="5312"/>
                    <a:pt x="2891" y="5168"/>
                  </a:cubicBezTo>
                  <a:lnTo>
                    <a:pt x="2116" y="5168"/>
                  </a:lnTo>
                  <a:cubicBezTo>
                    <a:pt x="2125" y="4307"/>
                    <a:pt x="2278" y="3455"/>
                    <a:pt x="2565" y="2632"/>
                  </a:cubicBezTo>
                  <a:lnTo>
                    <a:pt x="2891" y="2632"/>
                  </a:lnTo>
                  <a:cubicBezTo>
                    <a:pt x="2929" y="2489"/>
                    <a:pt x="2967" y="2345"/>
                    <a:pt x="3015" y="2211"/>
                  </a:cubicBezTo>
                  <a:lnTo>
                    <a:pt x="2728" y="2211"/>
                  </a:lnTo>
                  <a:cubicBezTo>
                    <a:pt x="2996" y="1579"/>
                    <a:pt x="3389" y="1015"/>
                    <a:pt x="3886" y="546"/>
                  </a:cubicBezTo>
                  <a:cubicBezTo>
                    <a:pt x="4039" y="354"/>
                    <a:pt x="4192" y="173"/>
                    <a:pt x="436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38" name="Google Shape;338;p28"/>
            <p:cNvSpPr/>
            <p:nvPr/>
          </p:nvSpPr>
          <p:spPr>
            <a:xfrm>
              <a:off x="8071238" y="1795752"/>
              <a:ext cx="189019" cy="66622"/>
            </a:xfrm>
            <a:custGeom>
              <a:rect b="b" l="l" r="r" t="t"/>
              <a:pathLst>
                <a:path extrusionOk="0" h="2537" w="7198">
                  <a:moveTo>
                    <a:pt x="2326" y="0"/>
                  </a:moveTo>
                  <a:lnTo>
                    <a:pt x="556" y="641"/>
                  </a:lnTo>
                  <a:cubicBezTo>
                    <a:pt x="221" y="756"/>
                    <a:pt x="1" y="1082"/>
                    <a:pt x="1" y="1436"/>
                  </a:cubicBezTo>
                  <a:lnTo>
                    <a:pt x="1" y="2326"/>
                  </a:lnTo>
                  <a:cubicBezTo>
                    <a:pt x="1" y="2441"/>
                    <a:pt x="96" y="2536"/>
                    <a:pt x="211" y="2536"/>
                  </a:cubicBezTo>
                  <a:lnTo>
                    <a:pt x="6987" y="2536"/>
                  </a:lnTo>
                  <a:cubicBezTo>
                    <a:pt x="7102" y="2536"/>
                    <a:pt x="7197" y="2441"/>
                    <a:pt x="7197" y="2326"/>
                  </a:cubicBezTo>
                  <a:lnTo>
                    <a:pt x="7197" y="1436"/>
                  </a:lnTo>
                  <a:cubicBezTo>
                    <a:pt x="7197" y="1082"/>
                    <a:pt x="6977" y="756"/>
                    <a:pt x="6642" y="641"/>
                  </a:cubicBezTo>
                  <a:lnTo>
                    <a:pt x="4872" y="0"/>
                  </a:lnTo>
                  <a:lnTo>
                    <a:pt x="3599" y="421"/>
                  </a:lnTo>
                  <a:lnTo>
                    <a:pt x="2326" y="0"/>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39" name="Google Shape;339;p28"/>
            <p:cNvSpPr/>
            <p:nvPr/>
          </p:nvSpPr>
          <p:spPr>
            <a:xfrm>
              <a:off x="8154666" y="1817863"/>
              <a:ext cx="22163" cy="44511"/>
            </a:xfrm>
            <a:custGeom>
              <a:rect b="b" l="l" r="r" t="t"/>
              <a:pathLst>
                <a:path extrusionOk="0" h="1695" w="844">
                  <a:moveTo>
                    <a:pt x="202" y="0"/>
                  </a:moveTo>
                  <a:lnTo>
                    <a:pt x="1" y="1694"/>
                  </a:lnTo>
                  <a:lnTo>
                    <a:pt x="843" y="1694"/>
                  </a:lnTo>
                  <a:lnTo>
                    <a:pt x="642"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0" name="Google Shape;340;p28"/>
            <p:cNvSpPr/>
            <p:nvPr/>
          </p:nvSpPr>
          <p:spPr>
            <a:xfrm>
              <a:off x="8155927" y="1806807"/>
              <a:ext cx="19642" cy="18618"/>
            </a:xfrm>
            <a:custGeom>
              <a:rect b="b" l="l" r="r" t="t"/>
              <a:pathLst>
                <a:path extrusionOk="0" h="709" w="748">
                  <a:moveTo>
                    <a:pt x="1" y="0"/>
                  </a:moveTo>
                  <a:lnTo>
                    <a:pt x="1" y="565"/>
                  </a:lnTo>
                  <a:cubicBezTo>
                    <a:pt x="1" y="641"/>
                    <a:pt x="68" y="708"/>
                    <a:pt x="154" y="708"/>
                  </a:cubicBezTo>
                  <a:lnTo>
                    <a:pt x="594" y="708"/>
                  </a:lnTo>
                  <a:cubicBezTo>
                    <a:pt x="680" y="708"/>
                    <a:pt x="747" y="641"/>
                    <a:pt x="747" y="565"/>
                  </a:cubicBezTo>
                  <a:lnTo>
                    <a:pt x="747"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1" name="Google Shape;341;p28"/>
            <p:cNvSpPr/>
            <p:nvPr/>
          </p:nvSpPr>
          <p:spPr>
            <a:xfrm>
              <a:off x="8226803" y="1818362"/>
              <a:ext cx="33455" cy="44012"/>
            </a:xfrm>
            <a:custGeom>
              <a:rect b="b" l="l" r="r" t="t"/>
              <a:pathLst>
                <a:path extrusionOk="0" h="1676" w="1274">
                  <a:moveTo>
                    <a:pt x="1044" y="1"/>
                  </a:moveTo>
                  <a:lnTo>
                    <a:pt x="249" y="795"/>
                  </a:lnTo>
                  <a:cubicBezTo>
                    <a:pt x="96" y="958"/>
                    <a:pt x="1" y="1168"/>
                    <a:pt x="1" y="1398"/>
                  </a:cubicBezTo>
                  <a:lnTo>
                    <a:pt x="1" y="1675"/>
                  </a:lnTo>
                  <a:lnTo>
                    <a:pt x="1063" y="1675"/>
                  </a:lnTo>
                  <a:cubicBezTo>
                    <a:pt x="1178" y="1675"/>
                    <a:pt x="1273" y="1580"/>
                    <a:pt x="1273" y="1465"/>
                  </a:cubicBezTo>
                  <a:lnTo>
                    <a:pt x="1273" y="575"/>
                  </a:lnTo>
                  <a:cubicBezTo>
                    <a:pt x="1273" y="364"/>
                    <a:pt x="1197" y="154"/>
                    <a:pt x="1044" y="1"/>
                  </a:cubicBez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2" name="Google Shape;342;p28"/>
            <p:cNvSpPr/>
            <p:nvPr/>
          </p:nvSpPr>
          <p:spPr>
            <a:xfrm>
              <a:off x="8104667" y="1623329"/>
              <a:ext cx="122162" cy="88995"/>
            </a:xfrm>
            <a:custGeom>
              <a:rect b="b" l="l" r="r" t="t"/>
              <a:pathLst>
                <a:path extrusionOk="0" h="3389" w="4652">
                  <a:moveTo>
                    <a:pt x="1694" y="1"/>
                  </a:moveTo>
                  <a:cubicBezTo>
                    <a:pt x="756" y="1"/>
                    <a:pt x="0" y="757"/>
                    <a:pt x="0" y="1695"/>
                  </a:cubicBezTo>
                  <a:lnTo>
                    <a:pt x="0" y="2193"/>
                  </a:lnTo>
                  <a:cubicBezTo>
                    <a:pt x="0" y="2422"/>
                    <a:pt x="39" y="2652"/>
                    <a:pt x="106" y="2863"/>
                  </a:cubicBezTo>
                  <a:lnTo>
                    <a:pt x="182" y="3073"/>
                  </a:lnTo>
                  <a:cubicBezTo>
                    <a:pt x="201" y="3140"/>
                    <a:pt x="211" y="3207"/>
                    <a:pt x="211" y="3274"/>
                  </a:cubicBezTo>
                  <a:lnTo>
                    <a:pt x="211" y="3389"/>
                  </a:lnTo>
                  <a:lnTo>
                    <a:pt x="4441" y="3389"/>
                  </a:lnTo>
                  <a:lnTo>
                    <a:pt x="4441" y="3274"/>
                  </a:lnTo>
                  <a:cubicBezTo>
                    <a:pt x="4441" y="3207"/>
                    <a:pt x="4460" y="3140"/>
                    <a:pt x="4479" y="3073"/>
                  </a:cubicBezTo>
                  <a:lnTo>
                    <a:pt x="4546" y="2863"/>
                  </a:lnTo>
                  <a:cubicBezTo>
                    <a:pt x="4623" y="2652"/>
                    <a:pt x="4652" y="2422"/>
                    <a:pt x="4652" y="2193"/>
                  </a:cubicBezTo>
                  <a:lnTo>
                    <a:pt x="4652" y="422"/>
                  </a:lnTo>
                  <a:cubicBezTo>
                    <a:pt x="4652" y="192"/>
                    <a:pt x="4470" y="1"/>
                    <a:pt x="4230"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3" name="Google Shape;343;p28"/>
            <p:cNvSpPr/>
            <p:nvPr/>
          </p:nvSpPr>
          <p:spPr>
            <a:xfrm>
              <a:off x="8132319" y="1623329"/>
              <a:ext cx="94772" cy="88995"/>
            </a:xfrm>
            <a:custGeom>
              <a:rect b="b" l="l" r="r" t="t"/>
              <a:pathLst>
                <a:path extrusionOk="0" h="3389" w="3609">
                  <a:moveTo>
                    <a:pt x="871" y="1"/>
                  </a:moveTo>
                  <a:cubicBezTo>
                    <a:pt x="393" y="1"/>
                    <a:pt x="0" y="384"/>
                    <a:pt x="10" y="862"/>
                  </a:cubicBezTo>
                  <a:cubicBezTo>
                    <a:pt x="10" y="1331"/>
                    <a:pt x="393" y="1724"/>
                    <a:pt x="861" y="1724"/>
                  </a:cubicBezTo>
                  <a:lnTo>
                    <a:pt x="986" y="1724"/>
                  </a:lnTo>
                  <a:lnTo>
                    <a:pt x="1043" y="3389"/>
                  </a:lnTo>
                  <a:lnTo>
                    <a:pt x="3398" y="3389"/>
                  </a:lnTo>
                  <a:lnTo>
                    <a:pt x="3398" y="3274"/>
                  </a:lnTo>
                  <a:cubicBezTo>
                    <a:pt x="3388" y="3207"/>
                    <a:pt x="3407" y="3140"/>
                    <a:pt x="3426" y="3073"/>
                  </a:cubicBezTo>
                  <a:lnTo>
                    <a:pt x="3493" y="2863"/>
                  </a:lnTo>
                  <a:cubicBezTo>
                    <a:pt x="3570" y="2652"/>
                    <a:pt x="3608" y="2422"/>
                    <a:pt x="3608" y="2193"/>
                  </a:cubicBezTo>
                  <a:lnTo>
                    <a:pt x="3608" y="422"/>
                  </a:lnTo>
                  <a:cubicBezTo>
                    <a:pt x="3608" y="192"/>
                    <a:pt x="3417" y="1"/>
                    <a:pt x="3177"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4" name="Google Shape;344;p28"/>
            <p:cNvSpPr/>
            <p:nvPr/>
          </p:nvSpPr>
          <p:spPr>
            <a:xfrm>
              <a:off x="8132556" y="1756782"/>
              <a:ext cx="66622" cy="50052"/>
            </a:xfrm>
            <a:custGeom>
              <a:rect b="b" l="l" r="r" t="t"/>
              <a:pathLst>
                <a:path extrusionOk="0" h="1906" w="2537">
                  <a:moveTo>
                    <a:pt x="1" y="1"/>
                  </a:moveTo>
                  <a:lnTo>
                    <a:pt x="1" y="1905"/>
                  </a:lnTo>
                  <a:lnTo>
                    <a:pt x="2537" y="1905"/>
                  </a:lnTo>
                  <a:lnTo>
                    <a:pt x="2537" y="1"/>
                  </a:ln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5" name="Google Shape;345;p28"/>
            <p:cNvSpPr/>
            <p:nvPr/>
          </p:nvSpPr>
          <p:spPr>
            <a:xfrm>
              <a:off x="8132556" y="1756546"/>
              <a:ext cx="66622" cy="27914"/>
            </a:xfrm>
            <a:custGeom>
              <a:rect b="b" l="l" r="r" t="t"/>
              <a:pathLst>
                <a:path extrusionOk="0" h="1063" w="2537">
                  <a:moveTo>
                    <a:pt x="1" y="0"/>
                  </a:moveTo>
                  <a:lnTo>
                    <a:pt x="1" y="718"/>
                  </a:lnTo>
                  <a:cubicBezTo>
                    <a:pt x="393" y="948"/>
                    <a:pt x="831" y="1063"/>
                    <a:pt x="1269" y="1063"/>
                  </a:cubicBezTo>
                  <a:cubicBezTo>
                    <a:pt x="1707" y="1063"/>
                    <a:pt x="2144" y="948"/>
                    <a:pt x="2537" y="718"/>
                  </a:cubicBezTo>
                  <a:lnTo>
                    <a:pt x="2537" y="0"/>
                  </a:lnTo>
                  <a:close/>
                </a:path>
              </a:pathLst>
            </a:custGeom>
            <a:solidFill>
              <a:srgbClr val="21194F">
                <a:alpha val="27150"/>
              </a:srgbClr>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6" name="Google Shape;346;p28"/>
            <p:cNvSpPr/>
            <p:nvPr/>
          </p:nvSpPr>
          <p:spPr>
            <a:xfrm>
              <a:off x="8121264" y="1786324"/>
              <a:ext cx="44484" cy="39836"/>
            </a:xfrm>
            <a:custGeom>
              <a:rect b="b" l="l" r="r" t="t"/>
              <a:pathLst>
                <a:path extrusionOk="0" h="1517" w="1694">
                  <a:moveTo>
                    <a:pt x="375" y="1"/>
                  </a:moveTo>
                  <a:cubicBezTo>
                    <a:pt x="297" y="1"/>
                    <a:pt x="220" y="43"/>
                    <a:pt x="182" y="120"/>
                  </a:cubicBezTo>
                  <a:lnTo>
                    <a:pt x="0" y="512"/>
                  </a:lnTo>
                  <a:lnTo>
                    <a:pt x="699" y="1431"/>
                  </a:lnTo>
                  <a:cubicBezTo>
                    <a:pt x="740" y="1487"/>
                    <a:pt x="803" y="1516"/>
                    <a:pt x="867" y="1516"/>
                  </a:cubicBezTo>
                  <a:cubicBezTo>
                    <a:pt x="923" y="1516"/>
                    <a:pt x="980" y="1495"/>
                    <a:pt x="1024" y="1450"/>
                  </a:cubicBezTo>
                  <a:lnTo>
                    <a:pt x="1694" y="780"/>
                  </a:lnTo>
                  <a:lnTo>
                    <a:pt x="488" y="34"/>
                  </a:lnTo>
                  <a:cubicBezTo>
                    <a:pt x="453" y="11"/>
                    <a:pt x="414" y="1"/>
                    <a:pt x="375"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7" name="Google Shape;347;p28"/>
            <p:cNvSpPr/>
            <p:nvPr/>
          </p:nvSpPr>
          <p:spPr>
            <a:xfrm>
              <a:off x="8165748" y="1786324"/>
              <a:ext cx="44484" cy="39836"/>
            </a:xfrm>
            <a:custGeom>
              <a:rect b="b" l="l" r="r" t="t"/>
              <a:pathLst>
                <a:path extrusionOk="0" h="1517" w="1694">
                  <a:moveTo>
                    <a:pt x="1319" y="1"/>
                  </a:moveTo>
                  <a:cubicBezTo>
                    <a:pt x="1280" y="1"/>
                    <a:pt x="1241" y="11"/>
                    <a:pt x="1206" y="34"/>
                  </a:cubicBezTo>
                  <a:lnTo>
                    <a:pt x="0" y="780"/>
                  </a:lnTo>
                  <a:lnTo>
                    <a:pt x="679" y="1450"/>
                  </a:lnTo>
                  <a:cubicBezTo>
                    <a:pt x="719" y="1495"/>
                    <a:pt x="774" y="1516"/>
                    <a:pt x="828" y="1516"/>
                  </a:cubicBezTo>
                  <a:cubicBezTo>
                    <a:pt x="891" y="1516"/>
                    <a:pt x="954" y="1487"/>
                    <a:pt x="995" y="1431"/>
                  </a:cubicBezTo>
                  <a:lnTo>
                    <a:pt x="1694" y="512"/>
                  </a:lnTo>
                  <a:lnTo>
                    <a:pt x="1512" y="120"/>
                  </a:lnTo>
                  <a:cubicBezTo>
                    <a:pt x="1474" y="43"/>
                    <a:pt x="1397" y="1"/>
                    <a:pt x="1319"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8" name="Google Shape;348;p28"/>
            <p:cNvSpPr/>
            <p:nvPr/>
          </p:nvSpPr>
          <p:spPr>
            <a:xfrm>
              <a:off x="8110182" y="1668365"/>
              <a:ext cx="110870" cy="105040"/>
            </a:xfrm>
            <a:custGeom>
              <a:rect b="b" l="l" r="r" t="t"/>
              <a:pathLst>
                <a:path extrusionOk="0" h="4000" w="4222">
                  <a:moveTo>
                    <a:pt x="1827" y="0"/>
                  </a:moveTo>
                  <a:cubicBezTo>
                    <a:pt x="1282" y="0"/>
                    <a:pt x="810" y="93"/>
                    <a:pt x="575" y="152"/>
                  </a:cubicBezTo>
                  <a:cubicBezTo>
                    <a:pt x="479" y="171"/>
                    <a:pt x="412" y="257"/>
                    <a:pt x="412" y="353"/>
                  </a:cubicBezTo>
                  <a:lnTo>
                    <a:pt x="412" y="860"/>
                  </a:lnTo>
                  <a:cubicBezTo>
                    <a:pt x="412" y="975"/>
                    <a:pt x="374" y="1081"/>
                    <a:pt x="298" y="1157"/>
                  </a:cubicBezTo>
                  <a:lnTo>
                    <a:pt x="116" y="1339"/>
                  </a:lnTo>
                  <a:cubicBezTo>
                    <a:pt x="39" y="1415"/>
                    <a:pt x="1" y="1521"/>
                    <a:pt x="1" y="1636"/>
                  </a:cubicBezTo>
                  <a:lnTo>
                    <a:pt x="1" y="1875"/>
                  </a:lnTo>
                  <a:cubicBezTo>
                    <a:pt x="1" y="3042"/>
                    <a:pt x="948" y="3990"/>
                    <a:pt x="2116" y="3999"/>
                  </a:cubicBezTo>
                  <a:cubicBezTo>
                    <a:pt x="3274" y="3990"/>
                    <a:pt x="4212" y="3042"/>
                    <a:pt x="4221" y="1884"/>
                  </a:cubicBezTo>
                  <a:lnTo>
                    <a:pt x="4221" y="1636"/>
                  </a:lnTo>
                  <a:cubicBezTo>
                    <a:pt x="4221" y="1521"/>
                    <a:pt x="4174" y="1415"/>
                    <a:pt x="4097" y="1339"/>
                  </a:cubicBezTo>
                  <a:lnTo>
                    <a:pt x="3925" y="1157"/>
                  </a:lnTo>
                  <a:cubicBezTo>
                    <a:pt x="3848" y="1081"/>
                    <a:pt x="3800" y="975"/>
                    <a:pt x="3800" y="860"/>
                  </a:cubicBezTo>
                  <a:lnTo>
                    <a:pt x="3800" y="746"/>
                  </a:lnTo>
                  <a:cubicBezTo>
                    <a:pt x="3800" y="659"/>
                    <a:pt x="3762" y="583"/>
                    <a:pt x="3695" y="525"/>
                  </a:cubicBezTo>
                  <a:cubicBezTo>
                    <a:pt x="3135" y="116"/>
                    <a:pt x="2436" y="0"/>
                    <a:pt x="1827" y="0"/>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49" name="Google Shape;349;p28"/>
            <p:cNvSpPr/>
            <p:nvPr/>
          </p:nvSpPr>
          <p:spPr>
            <a:xfrm>
              <a:off x="8110445" y="1668259"/>
              <a:ext cx="100051" cy="104646"/>
            </a:xfrm>
            <a:custGeom>
              <a:rect b="b" l="l" r="r" t="t"/>
              <a:pathLst>
                <a:path extrusionOk="0" h="3985" w="3810">
                  <a:moveTo>
                    <a:pt x="1823" y="1"/>
                  </a:moveTo>
                  <a:cubicBezTo>
                    <a:pt x="1624" y="1"/>
                    <a:pt x="1435" y="13"/>
                    <a:pt x="1264" y="32"/>
                  </a:cubicBezTo>
                  <a:cubicBezTo>
                    <a:pt x="1034" y="60"/>
                    <a:pt x="804" y="99"/>
                    <a:pt x="575" y="156"/>
                  </a:cubicBezTo>
                  <a:cubicBezTo>
                    <a:pt x="479" y="175"/>
                    <a:pt x="412" y="261"/>
                    <a:pt x="412" y="357"/>
                  </a:cubicBezTo>
                  <a:lnTo>
                    <a:pt x="412" y="864"/>
                  </a:lnTo>
                  <a:cubicBezTo>
                    <a:pt x="412" y="979"/>
                    <a:pt x="374" y="1085"/>
                    <a:pt x="297" y="1161"/>
                  </a:cubicBezTo>
                  <a:lnTo>
                    <a:pt x="115" y="1343"/>
                  </a:lnTo>
                  <a:cubicBezTo>
                    <a:pt x="39" y="1419"/>
                    <a:pt x="1" y="1525"/>
                    <a:pt x="1" y="1640"/>
                  </a:cubicBezTo>
                  <a:lnTo>
                    <a:pt x="1" y="1888"/>
                  </a:lnTo>
                  <a:cubicBezTo>
                    <a:pt x="1" y="2951"/>
                    <a:pt x="795" y="3860"/>
                    <a:pt x="1857" y="3984"/>
                  </a:cubicBezTo>
                  <a:cubicBezTo>
                    <a:pt x="1474" y="3592"/>
                    <a:pt x="1264" y="3066"/>
                    <a:pt x="1264" y="2520"/>
                  </a:cubicBezTo>
                  <a:lnTo>
                    <a:pt x="1264" y="979"/>
                  </a:lnTo>
                  <a:cubicBezTo>
                    <a:pt x="1264" y="759"/>
                    <a:pt x="1427" y="577"/>
                    <a:pt x="1637" y="558"/>
                  </a:cubicBezTo>
                  <a:cubicBezTo>
                    <a:pt x="1808" y="536"/>
                    <a:pt x="2026" y="516"/>
                    <a:pt x="2269" y="516"/>
                  </a:cubicBezTo>
                  <a:cubicBezTo>
                    <a:pt x="2747" y="516"/>
                    <a:pt x="3321" y="591"/>
                    <a:pt x="3810" y="864"/>
                  </a:cubicBezTo>
                  <a:lnTo>
                    <a:pt x="3810" y="750"/>
                  </a:lnTo>
                  <a:cubicBezTo>
                    <a:pt x="3810" y="663"/>
                    <a:pt x="3762" y="577"/>
                    <a:pt x="3695" y="529"/>
                  </a:cubicBezTo>
                  <a:cubicBezTo>
                    <a:pt x="3132" y="118"/>
                    <a:pt x="2432" y="1"/>
                    <a:pt x="1823" y="1"/>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50" name="Google Shape;350;p28"/>
            <p:cNvSpPr/>
            <p:nvPr/>
          </p:nvSpPr>
          <p:spPr>
            <a:xfrm>
              <a:off x="8071238" y="1818362"/>
              <a:ext cx="33455" cy="44012"/>
            </a:xfrm>
            <a:custGeom>
              <a:rect b="b" l="l" r="r" t="t"/>
              <a:pathLst>
                <a:path extrusionOk="0" h="1676" w="1274">
                  <a:moveTo>
                    <a:pt x="230" y="1"/>
                  </a:moveTo>
                  <a:cubicBezTo>
                    <a:pt x="87" y="154"/>
                    <a:pt x="1" y="364"/>
                    <a:pt x="1" y="575"/>
                  </a:cubicBezTo>
                  <a:lnTo>
                    <a:pt x="1" y="1465"/>
                  </a:lnTo>
                  <a:cubicBezTo>
                    <a:pt x="1" y="1580"/>
                    <a:pt x="96" y="1675"/>
                    <a:pt x="211" y="1675"/>
                  </a:cubicBezTo>
                  <a:lnTo>
                    <a:pt x="1273" y="1675"/>
                  </a:lnTo>
                  <a:lnTo>
                    <a:pt x="1273" y="1398"/>
                  </a:lnTo>
                  <a:cubicBezTo>
                    <a:pt x="1273" y="1168"/>
                    <a:pt x="1187" y="958"/>
                    <a:pt x="1025" y="795"/>
                  </a:cubicBezTo>
                  <a:lnTo>
                    <a:pt x="230" y="1"/>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grpSp>
      <p:sp>
        <p:nvSpPr>
          <p:cNvPr id="351" name="Google Shape;351;p28"/>
          <p:cNvSpPr txBox="1"/>
          <p:nvPr>
            <p:ph idx="1" type="subTitle"/>
          </p:nvPr>
        </p:nvSpPr>
        <p:spPr>
          <a:xfrm>
            <a:off x="1477350" y="2080950"/>
            <a:ext cx="63324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2"/>
                </a:solidFill>
              </a:rPr>
              <a:t>Getting</a:t>
            </a:r>
            <a:r>
              <a:rPr lang="en" sz="2400"/>
              <a:t> individuals living independently for the first time </a:t>
            </a:r>
            <a:r>
              <a:rPr lang="en" sz="2400">
                <a:solidFill>
                  <a:schemeClr val="accent2"/>
                </a:solidFill>
              </a:rPr>
              <a:t>out of their comfort zone (regarding cooking/food)</a:t>
            </a:r>
            <a:endParaRPr sz="2400">
              <a:solidFill>
                <a:schemeClr val="accent2"/>
              </a:solidFill>
            </a:endParaRPr>
          </a:p>
        </p:txBody>
      </p:sp>
      <p:sp>
        <p:nvSpPr>
          <p:cNvPr id="352" name="Google Shape;352;p28"/>
          <p:cNvSpPr txBox="1"/>
          <p:nvPr>
            <p:ph idx="1" type="subTitle"/>
          </p:nvPr>
        </p:nvSpPr>
        <p:spPr>
          <a:xfrm>
            <a:off x="1405800" y="2080950"/>
            <a:ext cx="63324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t>Young adults living independently for the first time, who need some extra motivation to start cooking and getting out of their zone in a safe </a:t>
            </a:r>
            <a:r>
              <a:rPr lang="en" sz="2400"/>
              <a:t>environment.</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352"/>
                                        </p:tgtEl>
                                        <p:attrNameLst>
                                          <p:attrName>ppt_w</p:attrName>
                                        </p:attrNameLst>
                                      </p:cBhvr>
                                      <p:tavLst>
                                        <p:tav fmla="" tm="0">
                                          <p:val>
                                            <p:strVal val="#ppt_w"/>
                                          </p:val>
                                        </p:tav>
                                        <p:tav fmla="" tm="100000">
                                          <p:val>
                                            <p:strVal val="0"/>
                                          </p:val>
                                        </p:tav>
                                      </p:tavLst>
                                    </p:anim>
                                    <p:anim calcmode="lin" valueType="num">
                                      <p:cBhvr additive="base">
                                        <p:cTn dur="1000"/>
                                        <p:tgtEl>
                                          <p:spTgt spid="352"/>
                                        </p:tgtEl>
                                        <p:attrNameLst>
                                          <p:attrName>ppt_h</p:attrName>
                                        </p:attrNameLst>
                                      </p:cBhvr>
                                      <p:tavLst>
                                        <p:tav fmla="" tm="0">
                                          <p:val>
                                            <p:strVal val="#ppt_h"/>
                                          </p:val>
                                        </p:tav>
                                        <p:tav fmla="" tm="100000">
                                          <p:val>
                                            <p:strVal val="0"/>
                                          </p:val>
                                        </p:tav>
                                      </p:tavLst>
                                    </p:anim>
                                    <p:set>
                                      <p:cBhvr>
                                        <p:cTn dur="1" fill="hold">
                                          <p:stCondLst>
                                            <p:cond delay="1000"/>
                                          </p:stCondLst>
                                        </p:cTn>
                                        <p:tgtEl>
                                          <p:spTgt spid="35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9"/>
          <p:cNvSpPr txBox="1"/>
          <p:nvPr>
            <p:ph idx="1" type="subTitle"/>
          </p:nvPr>
        </p:nvSpPr>
        <p:spPr>
          <a:xfrm>
            <a:off x="1899737" y="1156075"/>
            <a:ext cx="5537100" cy="44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Name: Let 'em Cook!</a:t>
            </a:r>
            <a:endParaRPr/>
          </a:p>
        </p:txBody>
      </p:sp>
      <p:sp>
        <p:nvSpPr>
          <p:cNvPr id="358" name="Google Shape;358;p29"/>
          <p:cNvSpPr txBox="1"/>
          <p:nvPr>
            <p:ph idx="5" type="subTitle"/>
          </p:nvPr>
        </p:nvSpPr>
        <p:spPr>
          <a:xfrm>
            <a:off x="1886838" y="2516228"/>
            <a:ext cx="5370300" cy="44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One-Liner</a:t>
            </a:r>
            <a:endParaRPr/>
          </a:p>
        </p:txBody>
      </p:sp>
      <p:sp>
        <p:nvSpPr>
          <p:cNvPr id="359" name="Google Shape;359;p29"/>
          <p:cNvSpPr txBox="1"/>
          <p:nvPr>
            <p:ph idx="2" type="subTitle"/>
          </p:nvPr>
        </p:nvSpPr>
        <p:spPr>
          <a:xfrm>
            <a:off x="1899725" y="1453050"/>
            <a:ext cx="6753000" cy="10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We wanted a name that emphasized our app's fun nature, as well as embodying the efforts of people trying new things with new ingredients, and how trusting the process and having faith in </a:t>
            </a:r>
            <a:r>
              <a:rPr lang="en" sz="1400"/>
              <a:t>oneself</a:t>
            </a:r>
            <a:r>
              <a:rPr lang="en" sz="1400"/>
              <a:t> can shine through as a novel, fun experience!</a:t>
            </a:r>
            <a:endParaRPr sz="1400"/>
          </a:p>
        </p:txBody>
      </p:sp>
      <p:sp>
        <p:nvSpPr>
          <p:cNvPr id="360" name="Google Shape;360;p29"/>
          <p:cNvSpPr txBox="1"/>
          <p:nvPr>
            <p:ph idx="4" type="subTitle"/>
          </p:nvPr>
        </p:nvSpPr>
        <p:spPr>
          <a:xfrm>
            <a:off x="1886850" y="3382300"/>
            <a:ext cx="6537300" cy="145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We think "Let 'em Cook!" will be short enough to act as a motto, so we chose a one-liner that gets to the core of our product's intended features and outcome. This one-liner unites some of the core tasks we envision for our product, and it makes clear that while app has many facets, they all contribute to solving our problem and making cooking </a:t>
            </a:r>
            <a:r>
              <a:rPr lang="en" sz="1400"/>
              <a:t>enjoyable</a:t>
            </a:r>
            <a:r>
              <a:rPr lang="en" sz="1400"/>
              <a:t>.</a:t>
            </a:r>
            <a:endParaRPr sz="1400"/>
          </a:p>
        </p:txBody>
      </p:sp>
      <p:pic>
        <p:nvPicPr>
          <p:cNvPr id="361" name="Google Shape;361;p29" title="LET EM COOK (2).png"/>
          <p:cNvPicPr preferRelativeResize="0"/>
          <p:nvPr/>
        </p:nvPicPr>
        <p:blipFill rotWithShape="1">
          <a:blip r:embed="rId3">
            <a:alphaModFix/>
          </a:blip>
          <a:srcRect b="11681" l="0" r="0" t="12612"/>
          <a:stretch/>
        </p:blipFill>
        <p:spPr>
          <a:xfrm>
            <a:off x="521275" y="1156075"/>
            <a:ext cx="1170276" cy="1146925"/>
          </a:xfrm>
          <a:prstGeom prst="rect">
            <a:avLst/>
          </a:prstGeom>
          <a:noFill/>
          <a:ln>
            <a:noFill/>
          </a:ln>
        </p:spPr>
      </p:pic>
      <p:sp>
        <p:nvSpPr>
          <p:cNvPr id="362" name="Google Shape;362;p29"/>
          <p:cNvSpPr txBox="1"/>
          <p:nvPr>
            <p:ph idx="5" type="subTitle"/>
          </p:nvPr>
        </p:nvSpPr>
        <p:spPr>
          <a:xfrm>
            <a:off x="870200" y="2809600"/>
            <a:ext cx="74241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br>
              <a:rPr lang="en">
                <a:solidFill>
                  <a:schemeClr val="accent2"/>
                </a:solidFill>
              </a:rPr>
            </a:br>
            <a:r>
              <a:rPr lang="en">
                <a:solidFill>
                  <a:schemeClr val="accent2"/>
                </a:solidFill>
              </a:rPr>
              <a:t>“Make your kitchen a </a:t>
            </a:r>
            <a:r>
              <a:rPr lang="en">
                <a:solidFill>
                  <a:schemeClr val="accent2"/>
                </a:solidFill>
              </a:rPr>
              <a:t>playground</a:t>
            </a:r>
            <a:r>
              <a:rPr lang="en">
                <a:solidFill>
                  <a:schemeClr val="accent2"/>
                </a:solidFill>
              </a:rPr>
              <a:t>!”</a:t>
            </a:r>
            <a:endParaRPr>
              <a:solidFill>
                <a:schemeClr val="accent2"/>
              </a:solidFill>
            </a:endParaRPr>
          </a:p>
        </p:txBody>
      </p:sp>
      <p:sp>
        <p:nvSpPr>
          <p:cNvPr id="363" name="Google Shape;363;p29"/>
          <p:cNvSpPr txBox="1"/>
          <p:nvPr>
            <p:ph type="title"/>
          </p:nvPr>
        </p:nvSpPr>
        <p:spPr>
          <a:xfrm>
            <a:off x="145150" y="297150"/>
            <a:ext cx="7923000" cy="103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accent3"/>
                </a:solidFill>
              </a:rPr>
              <a:t>Name, One-Liner, Value Proposition</a:t>
            </a:r>
            <a:endParaRPr sz="3600">
              <a:solidFill>
                <a:schemeClr val="accent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type="title"/>
          </p:nvPr>
        </p:nvSpPr>
        <p:spPr>
          <a:xfrm>
            <a:off x="2046300" y="761797"/>
            <a:ext cx="50514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369" name="Google Shape;369;p30"/>
          <p:cNvSpPr txBox="1"/>
          <p:nvPr>
            <p:ph idx="1" type="subTitle"/>
          </p:nvPr>
        </p:nvSpPr>
        <p:spPr>
          <a:xfrm>
            <a:off x="2046300" y="2951700"/>
            <a:ext cx="5051400" cy="95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Social Cooking Apps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Cooking Apps that Encourage Exploration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Spice</a:t>
            </a:r>
            <a:endParaRPr/>
          </a:p>
        </p:txBody>
      </p:sp>
      <p:sp>
        <p:nvSpPr>
          <p:cNvPr id="375" name="Google Shape;375;p31"/>
          <p:cNvSpPr txBox="1"/>
          <p:nvPr>
            <p:ph idx="4294967295" type="subTitle"/>
          </p:nvPr>
        </p:nvSpPr>
        <p:spPr>
          <a:xfrm flipH="1">
            <a:off x="1100196" y="1264150"/>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Social/guiding app. Promotes cooking "challenges" (recipes to follow) and "duels" to cook with friends. Goal: Make cooking not feel "like a chore".</a:t>
            </a:r>
            <a:endParaRPr sz="1300"/>
          </a:p>
        </p:txBody>
      </p:sp>
      <p:sp>
        <p:nvSpPr>
          <p:cNvPr id="376" name="Google Shape;376;p31"/>
          <p:cNvSpPr txBox="1"/>
          <p:nvPr>
            <p:ph idx="4294967295" type="subTitle"/>
          </p:nvPr>
        </p:nvSpPr>
        <p:spPr>
          <a:xfrm flipH="1">
            <a:off x="1100100" y="10502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SIMILARITIES</a:t>
            </a:r>
            <a:endParaRPr b="1" sz="1400">
              <a:latin typeface="Outfit"/>
              <a:ea typeface="Outfit"/>
              <a:cs typeface="Outfit"/>
              <a:sym typeface="Outfit"/>
            </a:endParaRPr>
          </a:p>
        </p:txBody>
      </p:sp>
      <p:sp>
        <p:nvSpPr>
          <p:cNvPr id="377" name="Google Shape;377;p31"/>
          <p:cNvSpPr txBox="1"/>
          <p:nvPr>
            <p:ph idx="4294967295" type="subTitle"/>
          </p:nvPr>
        </p:nvSpPr>
        <p:spPr>
          <a:xfrm flipH="1">
            <a:off x="1100009" y="3208316"/>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Worked</a:t>
            </a:r>
            <a:r>
              <a:rPr lang="en" sz="1400"/>
              <a:t>: Sharing creations with friends and inviting them to a video chat to cook with you at the same time. </a:t>
            </a:r>
            <a:r>
              <a:rPr b="1" lang="en" sz="1400"/>
              <a:t>Doesn't</a:t>
            </a:r>
            <a:r>
              <a:rPr lang="en" sz="1400"/>
              <a:t>: interactive globe </a:t>
            </a:r>
            <a:r>
              <a:rPr lang="en" sz="1400"/>
              <a:t>for community aspect</a:t>
            </a:r>
            <a:endParaRPr sz="1400"/>
          </a:p>
        </p:txBody>
      </p:sp>
      <p:sp>
        <p:nvSpPr>
          <p:cNvPr id="378" name="Google Shape;378;p31"/>
          <p:cNvSpPr txBox="1"/>
          <p:nvPr>
            <p:ph idx="4294967295" type="subTitle"/>
          </p:nvPr>
        </p:nvSpPr>
        <p:spPr>
          <a:xfrm flipH="1">
            <a:off x="1100225" y="3002567"/>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WHAT WORKS/DOESN'T</a:t>
            </a:r>
            <a:endParaRPr b="1" sz="1400">
              <a:latin typeface="Outfit"/>
              <a:ea typeface="Outfit"/>
              <a:cs typeface="Outfit"/>
              <a:sym typeface="Outfit"/>
            </a:endParaRPr>
          </a:p>
        </p:txBody>
      </p:sp>
      <p:sp>
        <p:nvSpPr>
          <p:cNvPr id="379" name="Google Shape;379;p31"/>
          <p:cNvSpPr txBox="1"/>
          <p:nvPr>
            <p:ph idx="4294967295" type="subTitle"/>
          </p:nvPr>
        </p:nvSpPr>
        <p:spPr>
          <a:xfrm>
            <a:off x="1100250" y="2101376"/>
            <a:ext cx="7817100" cy="90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We make cooking fun via not only competition, but social validation (sharing photos, interactions with strangers). Our challenges are open-en</a:t>
            </a:r>
            <a:r>
              <a:rPr lang="en" sz="1300"/>
              <a:t>d</a:t>
            </a:r>
            <a:r>
              <a:rPr lang="en" sz="1300"/>
              <a:t>ed prompts that inspire more creativity and truly Let 'Em Cook. Our solution emphasizes getting out of one's comfort zone so users grow as individuals. Spice relies on "quick tips" rather than a habit of exploration.</a:t>
            </a:r>
            <a:endParaRPr sz="1300"/>
          </a:p>
        </p:txBody>
      </p:sp>
      <p:sp>
        <p:nvSpPr>
          <p:cNvPr id="380" name="Google Shape;380;p31"/>
          <p:cNvSpPr txBox="1"/>
          <p:nvPr>
            <p:ph idx="4294967295" type="subTitle"/>
          </p:nvPr>
        </p:nvSpPr>
        <p:spPr>
          <a:xfrm>
            <a:off x="1100223" y="1824746"/>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DIFFERENCES / WHAT MAKES US UNIQUE</a:t>
            </a:r>
            <a:endParaRPr b="1" sz="1400">
              <a:latin typeface="Outfit"/>
              <a:ea typeface="Outfit"/>
              <a:cs typeface="Outfit"/>
              <a:sym typeface="Outfit"/>
            </a:endParaRPr>
          </a:p>
        </p:txBody>
      </p:sp>
      <p:sp>
        <p:nvSpPr>
          <p:cNvPr id="381" name="Google Shape;381;p31"/>
          <p:cNvSpPr txBox="1"/>
          <p:nvPr>
            <p:ph idx="4294967295" type="subTitle"/>
          </p:nvPr>
        </p:nvSpPr>
        <p:spPr>
          <a:xfrm>
            <a:off x="1100206" y="4030200"/>
            <a:ext cx="7817100" cy="77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Interacting with friends is easier to implement; interacting with strangers is where our app shines! Also, allowing more open-ended freedom and creativity will let people truly discover the fun of cooking!</a:t>
            </a:r>
            <a:endParaRPr sz="1400"/>
          </a:p>
        </p:txBody>
      </p:sp>
      <p:sp>
        <p:nvSpPr>
          <p:cNvPr id="382" name="Google Shape;382;p31"/>
          <p:cNvSpPr txBox="1"/>
          <p:nvPr>
            <p:ph idx="4294967295" type="subTitle"/>
          </p:nvPr>
        </p:nvSpPr>
        <p:spPr>
          <a:xfrm>
            <a:off x="1100186" y="37451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IMPLICATIONS</a:t>
            </a:r>
            <a:endParaRPr b="1" sz="1400">
              <a:latin typeface="Outfit"/>
              <a:ea typeface="Outfit"/>
              <a:cs typeface="Outfit"/>
              <a:sym typeface="Outfit"/>
            </a:endParaRPr>
          </a:p>
        </p:txBody>
      </p:sp>
      <p:pic>
        <p:nvPicPr>
          <p:cNvPr id="383" name="Google Shape;383;p31" title="Screenshot 2025-10-17 050930.png"/>
          <p:cNvPicPr preferRelativeResize="0"/>
          <p:nvPr/>
        </p:nvPicPr>
        <p:blipFill>
          <a:blip r:embed="rId3">
            <a:alphaModFix/>
          </a:blip>
          <a:stretch>
            <a:fillRect/>
          </a:stretch>
        </p:blipFill>
        <p:spPr>
          <a:xfrm>
            <a:off x="7359514" y="392924"/>
            <a:ext cx="657300" cy="657300"/>
          </a:xfrm>
          <a:prstGeom prst="rect">
            <a:avLst/>
          </a:prstGeom>
          <a:noFill/>
          <a:ln>
            <a:noFill/>
          </a:ln>
        </p:spPr>
      </p:pic>
      <p:grpSp>
        <p:nvGrpSpPr>
          <p:cNvPr id="384" name="Google Shape;384;p31"/>
          <p:cNvGrpSpPr/>
          <p:nvPr/>
        </p:nvGrpSpPr>
        <p:grpSpPr>
          <a:xfrm>
            <a:off x="7136687" y="170099"/>
            <a:ext cx="1102960" cy="1102960"/>
            <a:chOff x="5782259" y="1512012"/>
            <a:chExt cx="356138" cy="356138"/>
          </a:xfrm>
        </p:grpSpPr>
        <p:sp>
          <p:nvSpPr>
            <p:cNvPr id="385" name="Google Shape;385;p31"/>
            <p:cNvSpPr/>
            <p:nvPr/>
          </p:nvSpPr>
          <p:spPr>
            <a:xfrm>
              <a:off x="5782259" y="1512012"/>
              <a:ext cx="356138" cy="356138"/>
            </a:xfrm>
            <a:custGeom>
              <a:rect b="b" l="l" r="r" t="t"/>
              <a:pathLst>
                <a:path extrusionOk="0" h="13562" w="13562">
                  <a:moveTo>
                    <a:pt x="6777" y="2623"/>
                  </a:moveTo>
                  <a:cubicBezTo>
                    <a:pt x="7312" y="2623"/>
                    <a:pt x="7851" y="2726"/>
                    <a:pt x="8365" y="2938"/>
                  </a:cubicBezTo>
                  <a:cubicBezTo>
                    <a:pt x="9925" y="3580"/>
                    <a:pt x="10939" y="5101"/>
                    <a:pt x="10939" y="6776"/>
                  </a:cubicBezTo>
                  <a:cubicBezTo>
                    <a:pt x="10939" y="9073"/>
                    <a:pt x="9073" y="10939"/>
                    <a:pt x="6776" y="10939"/>
                  </a:cubicBezTo>
                  <a:cubicBezTo>
                    <a:pt x="5092" y="10939"/>
                    <a:pt x="3580" y="9925"/>
                    <a:pt x="2938" y="8365"/>
                  </a:cubicBezTo>
                  <a:cubicBezTo>
                    <a:pt x="2297" y="6814"/>
                    <a:pt x="2651" y="5025"/>
                    <a:pt x="3838" y="3838"/>
                  </a:cubicBezTo>
                  <a:cubicBezTo>
                    <a:pt x="4632" y="3044"/>
                    <a:pt x="5695" y="2623"/>
                    <a:pt x="6777" y="2623"/>
                  </a:cubicBezTo>
                  <a:close/>
                  <a:moveTo>
                    <a:pt x="5905" y="0"/>
                  </a:moveTo>
                  <a:cubicBezTo>
                    <a:pt x="5790" y="0"/>
                    <a:pt x="5685" y="96"/>
                    <a:pt x="5685" y="220"/>
                  </a:cubicBezTo>
                  <a:lnTo>
                    <a:pt x="5685" y="795"/>
                  </a:lnTo>
                  <a:cubicBezTo>
                    <a:pt x="5685" y="900"/>
                    <a:pt x="5618" y="986"/>
                    <a:pt x="5513" y="1015"/>
                  </a:cubicBezTo>
                  <a:cubicBezTo>
                    <a:pt x="4833" y="1158"/>
                    <a:pt x="4182" y="1426"/>
                    <a:pt x="3599" y="1800"/>
                  </a:cubicBezTo>
                  <a:cubicBezTo>
                    <a:pt x="3561" y="1825"/>
                    <a:pt x="3517" y="1837"/>
                    <a:pt x="3474" y="1837"/>
                  </a:cubicBezTo>
                  <a:cubicBezTo>
                    <a:pt x="3420" y="1837"/>
                    <a:pt x="3368" y="1818"/>
                    <a:pt x="3331" y="1780"/>
                  </a:cubicBezTo>
                  <a:lnTo>
                    <a:pt x="2919" y="1369"/>
                  </a:lnTo>
                  <a:cubicBezTo>
                    <a:pt x="2876" y="1326"/>
                    <a:pt x="2819" y="1304"/>
                    <a:pt x="2761" y="1304"/>
                  </a:cubicBezTo>
                  <a:cubicBezTo>
                    <a:pt x="2704" y="1304"/>
                    <a:pt x="2646" y="1326"/>
                    <a:pt x="2603" y="1369"/>
                  </a:cubicBezTo>
                  <a:lnTo>
                    <a:pt x="1369" y="2603"/>
                  </a:lnTo>
                  <a:cubicBezTo>
                    <a:pt x="1283" y="2690"/>
                    <a:pt x="1283" y="2824"/>
                    <a:pt x="1369" y="2910"/>
                  </a:cubicBezTo>
                  <a:lnTo>
                    <a:pt x="1780" y="3321"/>
                  </a:lnTo>
                  <a:cubicBezTo>
                    <a:pt x="1857" y="3398"/>
                    <a:pt x="1866" y="3513"/>
                    <a:pt x="1809" y="3599"/>
                  </a:cubicBezTo>
                  <a:cubicBezTo>
                    <a:pt x="1436" y="4183"/>
                    <a:pt x="1168" y="4833"/>
                    <a:pt x="1015" y="5513"/>
                  </a:cubicBezTo>
                  <a:cubicBezTo>
                    <a:pt x="996" y="5609"/>
                    <a:pt x="909" y="5685"/>
                    <a:pt x="804" y="5685"/>
                  </a:cubicBezTo>
                  <a:lnTo>
                    <a:pt x="220" y="5685"/>
                  </a:lnTo>
                  <a:cubicBezTo>
                    <a:pt x="96" y="5685"/>
                    <a:pt x="0" y="5781"/>
                    <a:pt x="0" y="5905"/>
                  </a:cubicBezTo>
                  <a:lnTo>
                    <a:pt x="0" y="7657"/>
                  </a:lnTo>
                  <a:cubicBezTo>
                    <a:pt x="0" y="7771"/>
                    <a:pt x="96" y="7877"/>
                    <a:pt x="220" y="7877"/>
                  </a:cubicBezTo>
                  <a:lnTo>
                    <a:pt x="804" y="7877"/>
                  </a:lnTo>
                  <a:cubicBezTo>
                    <a:pt x="909" y="7877"/>
                    <a:pt x="996" y="7944"/>
                    <a:pt x="1015" y="8049"/>
                  </a:cubicBezTo>
                  <a:cubicBezTo>
                    <a:pt x="1168" y="8728"/>
                    <a:pt x="1436" y="9379"/>
                    <a:pt x="1809" y="9963"/>
                  </a:cubicBezTo>
                  <a:cubicBezTo>
                    <a:pt x="1866" y="10049"/>
                    <a:pt x="1857" y="10164"/>
                    <a:pt x="1780" y="10231"/>
                  </a:cubicBezTo>
                  <a:lnTo>
                    <a:pt x="1369" y="10642"/>
                  </a:lnTo>
                  <a:cubicBezTo>
                    <a:pt x="1283" y="10729"/>
                    <a:pt x="1283" y="10872"/>
                    <a:pt x="1369" y="10958"/>
                  </a:cubicBezTo>
                  <a:lnTo>
                    <a:pt x="2603" y="12193"/>
                  </a:lnTo>
                  <a:cubicBezTo>
                    <a:pt x="2646" y="12236"/>
                    <a:pt x="2704" y="12257"/>
                    <a:pt x="2761" y="12257"/>
                  </a:cubicBezTo>
                  <a:cubicBezTo>
                    <a:pt x="2819" y="12257"/>
                    <a:pt x="2876" y="12236"/>
                    <a:pt x="2919" y="12193"/>
                  </a:cubicBezTo>
                  <a:lnTo>
                    <a:pt x="3331" y="11781"/>
                  </a:lnTo>
                  <a:cubicBezTo>
                    <a:pt x="3369" y="11738"/>
                    <a:pt x="3423" y="11716"/>
                    <a:pt x="3478" y="11716"/>
                  </a:cubicBezTo>
                  <a:cubicBezTo>
                    <a:pt x="3520" y="11716"/>
                    <a:pt x="3562" y="11728"/>
                    <a:pt x="3599" y="11753"/>
                  </a:cubicBezTo>
                  <a:cubicBezTo>
                    <a:pt x="4182" y="12126"/>
                    <a:pt x="4833" y="12394"/>
                    <a:pt x="5513" y="12547"/>
                  </a:cubicBezTo>
                  <a:cubicBezTo>
                    <a:pt x="5618" y="12566"/>
                    <a:pt x="5685" y="12652"/>
                    <a:pt x="5685" y="12758"/>
                  </a:cubicBezTo>
                  <a:lnTo>
                    <a:pt x="5685" y="13341"/>
                  </a:lnTo>
                  <a:cubicBezTo>
                    <a:pt x="5685" y="13466"/>
                    <a:pt x="5790" y="13561"/>
                    <a:pt x="5905" y="13561"/>
                  </a:cubicBezTo>
                  <a:lnTo>
                    <a:pt x="7657" y="13561"/>
                  </a:lnTo>
                  <a:cubicBezTo>
                    <a:pt x="7781" y="13561"/>
                    <a:pt x="7877" y="13466"/>
                    <a:pt x="7877" y="13341"/>
                  </a:cubicBezTo>
                  <a:lnTo>
                    <a:pt x="7877" y="12758"/>
                  </a:lnTo>
                  <a:cubicBezTo>
                    <a:pt x="7877" y="12652"/>
                    <a:pt x="7953" y="12566"/>
                    <a:pt x="8049" y="12547"/>
                  </a:cubicBezTo>
                  <a:cubicBezTo>
                    <a:pt x="8728" y="12394"/>
                    <a:pt x="9379" y="12126"/>
                    <a:pt x="9963" y="11753"/>
                  </a:cubicBezTo>
                  <a:cubicBezTo>
                    <a:pt x="10000" y="11728"/>
                    <a:pt x="10042" y="11716"/>
                    <a:pt x="10084" y="11716"/>
                  </a:cubicBezTo>
                  <a:cubicBezTo>
                    <a:pt x="10140" y="11716"/>
                    <a:pt x="10197" y="11738"/>
                    <a:pt x="10240" y="11781"/>
                  </a:cubicBezTo>
                  <a:lnTo>
                    <a:pt x="10652" y="12193"/>
                  </a:lnTo>
                  <a:cubicBezTo>
                    <a:pt x="10695" y="12236"/>
                    <a:pt x="10750" y="12257"/>
                    <a:pt x="10805" y="12257"/>
                  </a:cubicBezTo>
                  <a:cubicBezTo>
                    <a:pt x="10860" y="12257"/>
                    <a:pt x="10915" y="12236"/>
                    <a:pt x="10958" y="12193"/>
                  </a:cubicBezTo>
                  <a:lnTo>
                    <a:pt x="12193" y="10958"/>
                  </a:lnTo>
                  <a:cubicBezTo>
                    <a:pt x="12279" y="10872"/>
                    <a:pt x="12279" y="10729"/>
                    <a:pt x="12193" y="10642"/>
                  </a:cubicBezTo>
                  <a:lnTo>
                    <a:pt x="11781" y="10231"/>
                  </a:lnTo>
                  <a:cubicBezTo>
                    <a:pt x="11714" y="10164"/>
                    <a:pt x="11695" y="10049"/>
                    <a:pt x="11753" y="9963"/>
                  </a:cubicBezTo>
                  <a:cubicBezTo>
                    <a:pt x="12135" y="9379"/>
                    <a:pt x="12403" y="8728"/>
                    <a:pt x="12547" y="8049"/>
                  </a:cubicBezTo>
                  <a:cubicBezTo>
                    <a:pt x="12566" y="7944"/>
                    <a:pt x="12662" y="7877"/>
                    <a:pt x="12767" y="7877"/>
                  </a:cubicBezTo>
                  <a:lnTo>
                    <a:pt x="13341" y="7877"/>
                  </a:lnTo>
                  <a:cubicBezTo>
                    <a:pt x="13466" y="7877"/>
                    <a:pt x="13561" y="7781"/>
                    <a:pt x="13561" y="7657"/>
                  </a:cubicBezTo>
                  <a:lnTo>
                    <a:pt x="13561" y="5905"/>
                  </a:lnTo>
                  <a:cubicBezTo>
                    <a:pt x="13561" y="5781"/>
                    <a:pt x="13466" y="5685"/>
                    <a:pt x="13341" y="5685"/>
                  </a:cubicBezTo>
                  <a:lnTo>
                    <a:pt x="12757" y="5685"/>
                  </a:lnTo>
                  <a:cubicBezTo>
                    <a:pt x="12652" y="5685"/>
                    <a:pt x="12566" y="5609"/>
                    <a:pt x="12547" y="5513"/>
                  </a:cubicBezTo>
                  <a:cubicBezTo>
                    <a:pt x="12394" y="4833"/>
                    <a:pt x="12126" y="4183"/>
                    <a:pt x="11753" y="3599"/>
                  </a:cubicBezTo>
                  <a:cubicBezTo>
                    <a:pt x="11695" y="3513"/>
                    <a:pt x="11705" y="3398"/>
                    <a:pt x="11781" y="3321"/>
                  </a:cubicBezTo>
                  <a:lnTo>
                    <a:pt x="12193" y="2910"/>
                  </a:lnTo>
                  <a:cubicBezTo>
                    <a:pt x="12269" y="2824"/>
                    <a:pt x="12269" y="2690"/>
                    <a:pt x="12193" y="2603"/>
                  </a:cubicBezTo>
                  <a:lnTo>
                    <a:pt x="10949" y="1369"/>
                  </a:lnTo>
                  <a:cubicBezTo>
                    <a:pt x="10906" y="1326"/>
                    <a:pt x="10851" y="1304"/>
                    <a:pt x="10796" y="1304"/>
                  </a:cubicBezTo>
                  <a:cubicBezTo>
                    <a:pt x="10741" y="1304"/>
                    <a:pt x="10686" y="1326"/>
                    <a:pt x="10642" y="1369"/>
                  </a:cubicBezTo>
                  <a:lnTo>
                    <a:pt x="10231" y="1780"/>
                  </a:lnTo>
                  <a:cubicBezTo>
                    <a:pt x="10188" y="1818"/>
                    <a:pt x="10134" y="1837"/>
                    <a:pt x="10079" y="1837"/>
                  </a:cubicBezTo>
                  <a:cubicBezTo>
                    <a:pt x="10035" y="1837"/>
                    <a:pt x="9992" y="1825"/>
                    <a:pt x="9953" y="1800"/>
                  </a:cubicBezTo>
                  <a:cubicBezTo>
                    <a:pt x="9370" y="1426"/>
                    <a:pt x="8719" y="1158"/>
                    <a:pt x="8039" y="1015"/>
                  </a:cubicBezTo>
                  <a:cubicBezTo>
                    <a:pt x="7944" y="986"/>
                    <a:pt x="7877" y="900"/>
                    <a:pt x="7877" y="795"/>
                  </a:cubicBezTo>
                  <a:lnTo>
                    <a:pt x="7877" y="220"/>
                  </a:lnTo>
                  <a:cubicBezTo>
                    <a:pt x="7877" y="96"/>
                    <a:pt x="7781" y="0"/>
                    <a:pt x="7657" y="0"/>
                  </a:cubicBezTo>
                  <a:close/>
                </a:path>
              </a:pathLst>
            </a:custGeom>
            <a:solidFill>
              <a:schemeClr val="accent3"/>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sp>
          <p:nvSpPr>
            <p:cNvPr id="386" name="Google Shape;386;p31"/>
            <p:cNvSpPr/>
            <p:nvPr/>
          </p:nvSpPr>
          <p:spPr>
            <a:xfrm>
              <a:off x="5823724" y="1563535"/>
              <a:ext cx="262889" cy="252936"/>
            </a:xfrm>
            <a:custGeom>
              <a:rect b="b" l="l" r="r" t="t"/>
              <a:pathLst>
                <a:path extrusionOk="0" h="9632" w="10011">
                  <a:moveTo>
                    <a:pt x="5205" y="877"/>
                  </a:moveTo>
                  <a:cubicBezTo>
                    <a:pt x="5711" y="877"/>
                    <a:pt x="6222" y="975"/>
                    <a:pt x="6709" y="1177"/>
                  </a:cubicBezTo>
                  <a:cubicBezTo>
                    <a:pt x="8173" y="1790"/>
                    <a:pt x="9140" y="3225"/>
                    <a:pt x="9140" y="4814"/>
                  </a:cubicBezTo>
                  <a:cubicBezTo>
                    <a:pt x="9140" y="6996"/>
                    <a:pt x="7370" y="8757"/>
                    <a:pt x="5197" y="8757"/>
                  </a:cubicBezTo>
                  <a:cubicBezTo>
                    <a:pt x="3608" y="8757"/>
                    <a:pt x="2173" y="7790"/>
                    <a:pt x="1560" y="6326"/>
                  </a:cubicBezTo>
                  <a:cubicBezTo>
                    <a:pt x="948" y="4852"/>
                    <a:pt x="1283" y="3158"/>
                    <a:pt x="2412" y="2029"/>
                  </a:cubicBezTo>
                  <a:cubicBezTo>
                    <a:pt x="3168" y="1279"/>
                    <a:pt x="4178" y="877"/>
                    <a:pt x="5205" y="877"/>
                  </a:cubicBezTo>
                  <a:close/>
                  <a:moveTo>
                    <a:pt x="5197" y="0"/>
                  </a:moveTo>
                  <a:cubicBezTo>
                    <a:pt x="3254" y="0"/>
                    <a:pt x="1493" y="1177"/>
                    <a:pt x="747" y="2967"/>
                  </a:cubicBezTo>
                  <a:cubicBezTo>
                    <a:pt x="0" y="4766"/>
                    <a:pt x="412" y="6843"/>
                    <a:pt x="1790" y="8221"/>
                  </a:cubicBezTo>
                  <a:cubicBezTo>
                    <a:pt x="2711" y="9143"/>
                    <a:pt x="3941" y="9632"/>
                    <a:pt x="5192" y="9632"/>
                  </a:cubicBezTo>
                  <a:cubicBezTo>
                    <a:pt x="5813" y="9632"/>
                    <a:pt x="6438" y="9512"/>
                    <a:pt x="7035" y="9264"/>
                  </a:cubicBezTo>
                  <a:cubicBezTo>
                    <a:pt x="8834" y="8518"/>
                    <a:pt x="10001" y="6766"/>
                    <a:pt x="10011" y="4814"/>
                  </a:cubicBezTo>
                  <a:cubicBezTo>
                    <a:pt x="10011" y="2163"/>
                    <a:pt x="7858" y="10"/>
                    <a:pt x="5197" y="0"/>
                  </a:cubicBezTo>
                  <a:close/>
                </a:path>
              </a:pathLst>
            </a:custGeom>
            <a:solidFill>
              <a:schemeClr val="accent4"/>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grpSp>
      <p:sp>
        <p:nvSpPr>
          <p:cNvPr id="387" name="Google Shape;387;p31"/>
          <p:cNvSpPr/>
          <p:nvPr/>
        </p:nvSpPr>
        <p:spPr>
          <a:xfrm>
            <a:off x="366225" y="1131500"/>
            <a:ext cx="657300" cy="8175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388" name="Google Shape;388;p31"/>
          <p:cNvSpPr/>
          <p:nvPr/>
        </p:nvSpPr>
        <p:spPr>
          <a:xfrm>
            <a:off x="366225" y="1949079"/>
            <a:ext cx="657300" cy="1102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389" name="Google Shape;389;p31"/>
          <p:cNvSpPr/>
          <p:nvPr/>
        </p:nvSpPr>
        <p:spPr>
          <a:xfrm>
            <a:off x="366225" y="3011425"/>
            <a:ext cx="657300" cy="817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390" name="Google Shape;390;p31"/>
          <p:cNvSpPr/>
          <p:nvPr/>
        </p:nvSpPr>
        <p:spPr>
          <a:xfrm>
            <a:off x="366225" y="3828924"/>
            <a:ext cx="657300" cy="901200"/>
          </a:xfrm>
          <a:prstGeom prst="round2SameRect">
            <a:avLst>
              <a:gd fmla="val 0" name="adj1"/>
              <a:gd fmla="val 21737"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FoodDex</a:t>
            </a:r>
            <a:endParaRPr/>
          </a:p>
        </p:txBody>
      </p:sp>
      <p:pic>
        <p:nvPicPr>
          <p:cNvPr id="396" name="Google Shape;396;p32" title="Screenshot 2025-10-17 051315.png"/>
          <p:cNvPicPr preferRelativeResize="0"/>
          <p:nvPr/>
        </p:nvPicPr>
        <p:blipFill rotWithShape="1">
          <a:blip r:embed="rId3">
            <a:alphaModFix/>
          </a:blip>
          <a:srcRect b="0" l="5508" r="5508" t="0"/>
          <a:stretch/>
        </p:blipFill>
        <p:spPr>
          <a:xfrm>
            <a:off x="7401812" y="435225"/>
            <a:ext cx="572700" cy="572700"/>
          </a:xfrm>
          <a:prstGeom prst="rect">
            <a:avLst/>
          </a:prstGeom>
          <a:noFill/>
          <a:ln>
            <a:noFill/>
          </a:ln>
        </p:spPr>
      </p:pic>
      <p:grpSp>
        <p:nvGrpSpPr>
          <p:cNvPr id="397" name="Google Shape;397;p32"/>
          <p:cNvGrpSpPr/>
          <p:nvPr/>
        </p:nvGrpSpPr>
        <p:grpSpPr>
          <a:xfrm>
            <a:off x="7136687" y="170099"/>
            <a:ext cx="1102960" cy="1102960"/>
            <a:chOff x="5782259" y="1512012"/>
            <a:chExt cx="356138" cy="356138"/>
          </a:xfrm>
        </p:grpSpPr>
        <p:sp>
          <p:nvSpPr>
            <p:cNvPr id="398" name="Google Shape;398;p32"/>
            <p:cNvSpPr/>
            <p:nvPr/>
          </p:nvSpPr>
          <p:spPr>
            <a:xfrm>
              <a:off x="5782259" y="1512012"/>
              <a:ext cx="356138" cy="356138"/>
            </a:xfrm>
            <a:custGeom>
              <a:rect b="b" l="l" r="r" t="t"/>
              <a:pathLst>
                <a:path extrusionOk="0" h="13562" w="13562">
                  <a:moveTo>
                    <a:pt x="6777" y="2623"/>
                  </a:moveTo>
                  <a:cubicBezTo>
                    <a:pt x="7312" y="2623"/>
                    <a:pt x="7851" y="2726"/>
                    <a:pt x="8365" y="2938"/>
                  </a:cubicBezTo>
                  <a:cubicBezTo>
                    <a:pt x="9925" y="3580"/>
                    <a:pt x="10939" y="5101"/>
                    <a:pt x="10939" y="6776"/>
                  </a:cubicBezTo>
                  <a:cubicBezTo>
                    <a:pt x="10939" y="9073"/>
                    <a:pt x="9073" y="10939"/>
                    <a:pt x="6776" y="10939"/>
                  </a:cubicBezTo>
                  <a:cubicBezTo>
                    <a:pt x="5092" y="10939"/>
                    <a:pt x="3580" y="9925"/>
                    <a:pt x="2938" y="8365"/>
                  </a:cubicBezTo>
                  <a:cubicBezTo>
                    <a:pt x="2297" y="6814"/>
                    <a:pt x="2651" y="5025"/>
                    <a:pt x="3838" y="3838"/>
                  </a:cubicBezTo>
                  <a:cubicBezTo>
                    <a:pt x="4632" y="3044"/>
                    <a:pt x="5695" y="2623"/>
                    <a:pt x="6777" y="2623"/>
                  </a:cubicBezTo>
                  <a:close/>
                  <a:moveTo>
                    <a:pt x="5905" y="0"/>
                  </a:moveTo>
                  <a:cubicBezTo>
                    <a:pt x="5790" y="0"/>
                    <a:pt x="5685" y="96"/>
                    <a:pt x="5685" y="220"/>
                  </a:cubicBezTo>
                  <a:lnTo>
                    <a:pt x="5685" y="795"/>
                  </a:lnTo>
                  <a:cubicBezTo>
                    <a:pt x="5685" y="900"/>
                    <a:pt x="5618" y="986"/>
                    <a:pt x="5513" y="1015"/>
                  </a:cubicBezTo>
                  <a:cubicBezTo>
                    <a:pt x="4833" y="1158"/>
                    <a:pt x="4182" y="1426"/>
                    <a:pt x="3599" y="1800"/>
                  </a:cubicBezTo>
                  <a:cubicBezTo>
                    <a:pt x="3561" y="1825"/>
                    <a:pt x="3517" y="1837"/>
                    <a:pt x="3474" y="1837"/>
                  </a:cubicBezTo>
                  <a:cubicBezTo>
                    <a:pt x="3420" y="1837"/>
                    <a:pt x="3368" y="1818"/>
                    <a:pt x="3331" y="1780"/>
                  </a:cubicBezTo>
                  <a:lnTo>
                    <a:pt x="2919" y="1369"/>
                  </a:lnTo>
                  <a:cubicBezTo>
                    <a:pt x="2876" y="1326"/>
                    <a:pt x="2819" y="1304"/>
                    <a:pt x="2761" y="1304"/>
                  </a:cubicBezTo>
                  <a:cubicBezTo>
                    <a:pt x="2704" y="1304"/>
                    <a:pt x="2646" y="1326"/>
                    <a:pt x="2603" y="1369"/>
                  </a:cubicBezTo>
                  <a:lnTo>
                    <a:pt x="1369" y="2603"/>
                  </a:lnTo>
                  <a:cubicBezTo>
                    <a:pt x="1283" y="2690"/>
                    <a:pt x="1283" y="2824"/>
                    <a:pt x="1369" y="2910"/>
                  </a:cubicBezTo>
                  <a:lnTo>
                    <a:pt x="1780" y="3321"/>
                  </a:lnTo>
                  <a:cubicBezTo>
                    <a:pt x="1857" y="3398"/>
                    <a:pt x="1866" y="3513"/>
                    <a:pt x="1809" y="3599"/>
                  </a:cubicBezTo>
                  <a:cubicBezTo>
                    <a:pt x="1436" y="4183"/>
                    <a:pt x="1168" y="4833"/>
                    <a:pt x="1015" y="5513"/>
                  </a:cubicBezTo>
                  <a:cubicBezTo>
                    <a:pt x="996" y="5609"/>
                    <a:pt x="909" y="5685"/>
                    <a:pt x="804" y="5685"/>
                  </a:cubicBezTo>
                  <a:lnTo>
                    <a:pt x="220" y="5685"/>
                  </a:lnTo>
                  <a:cubicBezTo>
                    <a:pt x="96" y="5685"/>
                    <a:pt x="0" y="5781"/>
                    <a:pt x="0" y="5905"/>
                  </a:cubicBezTo>
                  <a:lnTo>
                    <a:pt x="0" y="7657"/>
                  </a:lnTo>
                  <a:cubicBezTo>
                    <a:pt x="0" y="7771"/>
                    <a:pt x="96" y="7877"/>
                    <a:pt x="220" y="7877"/>
                  </a:cubicBezTo>
                  <a:lnTo>
                    <a:pt x="804" y="7877"/>
                  </a:lnTo>
                  <a:cubicBezTo>
                    <a:pt x="909" y="7877"/>
                    <a:pt x="996" y="7944"/>
                    <a:pt x="1015" y="8049"/>
                  </a:cubicBezTo>
                  <a:cubicBezTo>
                    <a:pt x="1168" y="8728"/>
                    <a:pt x="1436" y="9379"/>
                    <a:pt x="1809" y="9963"/>
                  </a:cubicBezTo>
                  <a:cubicBezTo>
                    <a:pt x="1866" y="10049"/>
                    <a:pt x="1857" y="10164"/>
                    <a:pt x="1780" y="10231"/>
                  </a:cubicBezTo>
                  <a:lnTo>
                    <a:pt x="1369" y="10642"/>
                  </a:lnTo>
                  <a:cubicBezTo>
                    <a:pt x="1283" y="10729"/>
                    <a:pt x="1283" y="10872"/>
                    <a:pt x="1369" y="10958"/>
                  </a:cubicBezTo>
                  <a:lnTo>
                    <a:pt x="2603" y="12193"/>
                  </a:lnTo>
                  <a:cubicBezTo>
                    <a:pt x="2646" y="12236"/>
                    <a:pt x="2704" y="12257"/>
                    <a:pt x="2761" y="12257"/>
                  </a:cubicBezTo>
                  <a:cubicBezTo>
                    <a:pt x="2819" y="12257"/>
                    <a:pt x="2876" y="12236"/>
                    <a:pt x="2919" y="12193"/>
                  </a:cubicBezTo>
                  <a:lnTo>
                    <a:pt x="3331" y="11781"/>
                  </a:lnTo>
                  <a:cubicBezTo>
                    <a:pt x="3369" y="11738"/>
                    <a:pt x="3423" y="11716"/>
                    <a:pt x="3478" y="11716"/>
                  </a:cubicBezTo>
                  <a:cubicBezTo>
                    <a:pt x="3520" y="11716"/>
                    <a:pt x="3562" y="11728"/>
                    <a:pt x="3599" y="11753"/>
                  </a:cubicBezTo>
                  <a:cubicBezTo>
                    <a:pt x="4182" y="12126"/>
                    <a:pt x="4833" y="12394"/>
                    <a:pt x="5513" y="12547"/>
                  </a:cubicBezTo>
                  <a:cubicBezTo>
                    <a:pt x="5618" y="12566"/>
                    <a:pt x="5685" y="12652"/>
                    <a:pt x="5685" y="12758"/>
                  </a:cubicBezTo>
                  <a:lnTo>
                    <a:pt x="5685" y="13341"/>
                  </a:lnTo>
                  <a:cubicBezTo>
                    <a:pt x="5685" y="13466"/>
                    <a:pt x="5790" y="13561"/>
                    <a:pt x="5905" y="13561"/>
                  </a:cubicBezTo>
                  <a:lnTo>
                    <a:pt x="7657" y="13561"/>
                  </a:lnTo>
                  <a:cubicBezTo>
                    <a:pt x="7781" y="13561"/>
                    <a:pt x="7877" y="13466"/>
                    <a:pt x="7877" y="13341"/>
                  </a:cubicBezTo>
                  <a:lnTo>
                    <a:pt x="7877" y="12758"/>
                  </a:lnTo>
                  <a:cubicBezTo>
                    <a:pt x="7877" y="12652"/>
                    <a:pt x="7953" y="12566"/>
                    <a:pt x="8049" y="12547"/>
                  </a:cubicBezTo>
                  <a:cubicBezTo>
                    <a:pt x="8728" y="12394"/>
                    <a:pt x="9379" y="12126"/>
                    <a:pt x="9963" y="11753"/>
                  </a:cubicBezTo>
                  <a:cubicBezTo>
                    <a:pt x="10000" y="11728"/>
                    <a:pt x="10042" y="11716"/>
                    <a:pt x="10084" y="11716"/>
                  </a:cubicBezTo>
                  <a:cubicBezTo>
                    <a:pt x="10140" y="11716"/>
                    <a:pt x="10197" y="11738"/>
                    <a:pt x="10240" y="11781"/>
                  </a:cubicBezTo>
                  <a:lnTo>
                    <a:pt x="10652" y="12193"/>
                  </a:lnTo>
                  <a:cubicBezTo>
                    <a:pt x="10695" y="12236"/>
                    <a:pt x="10750" y="12257"/>
                    <a:pt x="10805" y="12257"/>
                  </a:cubicBezTo>
                  <a:cubicBezTo>
                    <a:pt x="10860" y="12257"/>
                    <a:pt x="10915" y="12236"/>
                    <a:pt x="10958" y="12193"/>
                  </a:cubicBezTo>
                  <a:lnTo>
                    <a:pt x="12193" y="10958"/>
                  </a:lnTo>
                  <a:cubicBezTo>
                    <a:pt x="12279" y="10872"/>
                    <a:pt x="12279" y="10729"/>
                    <a:pt x="12193" y="10642"/>
                  </a:cubicBezTo>
                  <a:lnTo>
                    <a:pt x="11781" y="10231"/>
                  </a:lnTo>
                  <a:cubicBezTo>
                    <a:pt x="11714" y="10164"/>
                    <a:pt x="11695" y="10049"/>
                    <a:pt x="11753" y="9963"/>
                  </a:cubicBezTo>
                  <a:cubicBezTo>
                    <a:pt x="12135" y="9379"/>
                    <a:pt x="12403" y="8728"/>
                    <a:pt x="12547" y="8049"/>
                  </a:cubicBezTo>
                  <a:cubicBezTo>
                    <a:pt x="12566" y="7944"/>
                    <a:pt x="12662" y="7877"/>
                    <a:pt x="12767" y="7877"/>
                  </a:cubicBezTo>
                  <a:lnTo>
                    <a:pt x="13341" y="7877"/>
                  </a:lnTo>
                  <a:cubicBezTo>
                    <a:pt x="13466" y="7877"/>
                    <a:pt x="13561" y="7781"/>
                    <a:pt x="13561" y="7657"/>
                  </a:cubicBezTo>
                  <a:lnTo>
                    <a:pt x="13561" y="5905"/>
                  </a:lnTo>
                  <a:cubicBezTo>
                    <a:pt x="13561" y="5781"/>
                    <a:pt x="13466" y="5685"/>
                    <a:pt x="13341" y="5685"/>
                  </a:cubicBezTo>
                  <a:lnTo>
                    <a:pt x="12757" y="5685"/>
                  </a:lnTo>
                  <a:cubicBezTo>
                    <a:pt x="12652" y="5685"/>
                    <a:pt x="12566" y="5609"/>
                    <a:pt x="12547" y="5513"/>
                  </a:cubicBezTo>
                  <a:cubicBezTo>
                    <a:pt x="12394" y="4833"/>
                    <a:pt x="12126" y="4183"/>
                    <a:pt x="11753" y="3599"/>
                  </a:cubicBezTo>
                  <a:cubicBezTo>
                    <a:pt x="11695" y="3513"/>
                    <a:pt x="11705" y="3398"/>
                    <a:pt x="11781" y="3321"/>
                  </a:cubicBezTo>
                  <a:lnTo>
                    <a:pt x="12193" y="2910"/>
                  </a:lnTo>
                  <a:cubicBezTo>
                    <a:pt x="12269" y="2824"/>
                    <a:pt x="12269" y="2690"/>
                    <a:pt x="12193" y="2603"/>
                  </a:cubicBezTo>
                  <a:lnTo>
                    <a:pt x="10949" y="1369"/>
                  </a:lnTo>
                  <a:cubicBezTo>
                    <a:pt x="10906" y="1326"/>
                    <a:pt x="10851" y="1304"/>
                    <a:pt x="10796" y="1304"/>
                  </a:cubicBezTo>
                  <a:cubicBezTo>
                    <a:pt x="10741" y="1304"/>
                    <a:pt x="10686" y="1326"/>
                    <a:pt x="10642" y="1369"/>
                  </a:cubicBezTo>
                  <a:lnTo>
                    <a:pt x="10231" y="1780"/>
                  </a:lnTo>
                  <a:cubicBezTo>
                    <a:pt x="10188" y="1818"/>
                    <a:pt x="10134" y="1837"/>
                    <a:pt x="10079" y="1837"/>
                  </a:cubicBezTo>
                  <a:cubicBezTo>
                    <a:pt x="10035" y="1837"/>
                    <a:pt x="9992" y="1825"/>
                    <a:pt x="9953" y="1800"/>
                  </a:cubicBezTo>
                  <a:cubicBezTo>
                    <a:pt x="9370" y="1426"/>
                    <a:pt x="8719" y="1158"/>
                    <a:pt x="8039" y="1015"/>
                  </a:cubicBezTo>
                  <a:cubicBezTo>
                    <a:pt x="7944" y="986"/>
                    <a:pt x="7877" y="900"/>
                    <a:pt x="7877" y="795"/>
                  </a:cubicBezTo>
                  <a:lnTo>
                    <a:pt x="7877" y="220"/>
                  </a:lnTo>
                  <a:cubicBezTo>
                    <a:pt x="7877" y="96"/>
                    <a:pt x="7781" y="0"/>
                    <a:pt x="7657" y="0"/>
                  </a:cubicBezTo>
                  <a:close/>
                </a:path>
              </a:pathLst>
            </a:custGeom>
            <a:solidFill>
              <a:schemeClr val="accent3"/>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sp>
          <p:nvSpPr>
            <p:cNvPr id="399" name="Google Shape;399;p32"/>
            <p:cNvSpPr/>
            <p:nvPr/>
          </p:nvSpPr>
          <p:spPr>
            <a:xfrm>
              <a:off x="5823724" y="1563535"/>
              <a:ext cx="262889" cy="252936"/>
            </a:xfrm>
            <a:custGeom>
              <a:rect b="b" l="l" r="r" t="t"/>
              <a:pathLst>
                <a:path extrusionOk="0" h="9632" w="10011">
                  <a:moveTo>
                    <a:pt x="5205" y="877"/>
                  </a:moveTo>
                  <a:cubicBezTo>
                    <a:pt x="5711" y="877"/>
                    <a:pt x="6222" y="975"/>
                    <a:pt x="6709" y="1177"/>
                  </a:cubicBezTo>
                  <a:cubicBezTo>
                    <a:pt x="8173" y="1790"/>
                    <a:pt x="9140" y="3225"/>
                    <a:pt x="9140" y="4814"/>
                  </a:cubicBezTo>
                  <a:cubicBezTo>
                    <a:pt x="9140" y="6996"/>
                    <a:pt x="7370" y="8757"/>
                    <a:pt x="5197" y="8757"/>
                  </a:cubicBezTo>
                  <a:cubicBezTo>
                    <a:pt x="3608" y="8757"/>
                    <a:pt x="2173" y="7790"/>
                    <a:pt x="1560" y="6326"/>
                  </a:cubicBezTo>
                  <a:cubicBezTo>
                    <a:pt x="948" y="4852"/>
                    <a:pt x="1283" y="3158"/>
                    <a:pt x="2412" y="2029"/>
                  </a:cubicBezTo>
                  <a:cubicBezTo>
                    <a:pt x="3168" y="1279"/>
                    <a:pt x="4178" y="877"/>
                    <a:pt x="5205" y="877"/>
                  </a:cubicBezTo>
                  <a:close/>
                  <a:moveTo>
                    <a:pt x="5197" y="0"/>
                  </a:moveTo>
                  <a:cubicBezTo>
                    <a:pt x="3254" y="0"/>
                    <a:pt x="1493" y="1177"/>
                    <a:pt x="747" y="2967"/>
                  </a:cubicBezTo>
                  <a:cubicBezTo>
                    <a:pt x="0" y="4766"/>
                    <a:pt x="412" y="6843"/>
                    <a:pt x="1790" y="8221"/>
                  </a:cubicBezTo>
                  <a:cubicBezTo>
                    <a:pt x="2711" y="9143"/>
                    <a:pt x="3941" y="9632"/>
                    <a:pt x="5192" y="9632"/>
                  </a:cubicBezTo>
                  <a:cubicBezTo>
                    <a:pt x="5813" y="9632"/>
                    <a:pt x="6438" y="9512"/>
                    <a:pt x="7035" y="9264"/>
                  </a:cubicBezTo>
                  <a:cubicBezTo>
                    <a:pt x="8834" y="8518"/>
                    <a:pt x="10001" y="6766"/>
                    <a:pt x="10011" y="4814"/>
                  </a:cubicBezTo>
                  <a:cubicBezTo>
                    <a:pt x="10011" y="2163"/>
                    <a:pt x="7858" y="10"/>
                    <a:pt x="5197" y="0"/>
                  </a:cubicBezTo>
                  <a:close/>
                </a:path>
              </a:pathLst>
            </a:custGeom>
            <a:solidFill>
              <a:schemeClr val="accent4"/>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grpSp>
      <p:sp>
        <p:nvSpPr>
          <p:cNvPr id="400" name="Google Shape;400;p32"/>
          <p:cNvSpPr txBox="1"/>
          <p:nvPr>
            <p:ph idx="4294967295" type="subTitle"/>
          </p:nvPr>
        </p:nvSpPr>
        <p:spPr>
          <a:xfrm flipH="1">
            <a:off x="1100246" y="1253900"/>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Encourages exploring new culinary cultures with badges as reward for a "passport." Users can share photos </a:t>
            </a:r>
            <a:r>
              <a:rPr b="1" lang="en" sz="1300"/>
              <a:t>with friends</a:t>
            </a:r>
            <a:r>
              <a:rPr lang="en" sz="1300"/>
              <a:t> and choose recommended recipes to get started cooking. Has consideration for dietary restrictions.</a:t>
            </a:r>
            <a:endParaRPr sz="1300"/>
          </a:p>
        </p:txBody>
      </p:sp>
      <p:sp>
        <p:nvSpPr>
          <p:cNvPr id="401" name="Google Shape;401;p32"/>
          <p:cNvSpPr txBox="1"/>
          <p:nvPr>
            <p:ph idx="4294967295" type="subTitle"/>
          </p:nvPr>
        </p:nvSpPr>
        <p:spPr>
          <a:xfrm flipH="1">
            <a:off x="1100100" y="10502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SIMILARITIES</a:t>
            </a:r>
            <a:endParaRPr b="1" sz="1400">
              <a:latin typeface="Outfit"/>
              <a:ea typeface="Outfit"/>
              <a:cs typeface="Outfit"/>
              <a:sym typeface="Outfit"/>
            </a:endParaRPr>
          </a:p>
        </p:txBody>
      </p:sp>
      <p:sp>
        <p:nvSpPr>
          <p:cNvPr id="402" name="Google Shape;402;p32"/>
          <p:cNvSpPr txBox="1"/>
          <p:nvPr>
            <p:ph idx="4294967295" type="subTitle"/>
          </p:nvPr>
        </p:nvSpPr>
        <p:spPr>
          <a:xfrm flipH="1">
            <a:off x="1100100" y="3208325"/>
            <a:ext cx="8043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Worked</a:t>
            </a:r>
            <a:r>
              <a:rPr lang="en" sz="1400"/>
              <a:t>: Sharing creations with friends and virtual badges/passport.</a:t>
            </a:r>
            <a:endParaRPr sz="1400"/>
          </a:p>
          <a:p>
            <a:pPr indent="0" lvl="0" marL="0" rtl="0" algn="l">
              <a:spcBef>
                <a:spcPts val="0"/>
              </a:spcBef>
              <a:spcAft>
                <a:spcPts val="0"/>
              </a:spcAft>
              <a:buNone/>
            </a:pPr>
            <a:r>
              <a:rPr b="1" lang="en" sz="1400"/>
              <a:t>Doesn't</a:t>
            </a:r>
            <a:r>
              <a:rPr lang="en" sz="1400"/>
              <a:t>: Self-selection and task initiation for recipes was a lot for inexperienced cooks.</a:t>
            </a:r>
            <a:endParaRPr sz="1400"/>
          </a:p>
        </p:txBody>
      </p:sp>
      <p:sp>
        <p:nvSpPr>
          <p:cNvPr id="403" name="Google Shape;403;p32"/>
          <p:cNvSpPr txBox="1"/>
          <p:nvPr>
            <p:ph idx="4294967295" type="subTitle"/>
          </p:nvPr>
        </p:nvSpPr>
        <p:spPr>
          <a:xfrm flipH="1">
            <a:off x="1100225" y="3002567"/>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WHAT WORKS/DOESN'T</a:t>
            </a:r>
            <a:endParaRPr b="1" sz="1400">
              <a:latin typeface="Outfit"/>
              <a:ea typeface="Outfit"/>
              <a:cs typeface="Outfit"/>
              <a:sym typeface="Outfit"/>
            </a:endParaRPr>
          </a:p>
        </p:txBody>
      </p:sp>
      <p:sp>
        <p:nvSpPr>
          <p:cNvPr id="404" name="Google Shape;404;p32"/>
          <p:cNvSpPr txBox="1"/>
          <p:nvPr>
            <p:ph idx="4294967295" type="subTitle"/>
          </p:nvPr>
        </p:nvSpPr>
        <p:spPr>
          <a:xfrm>
            <a:off x="1100250" y="2101376"/>
            <a:ext cx="7817100" cy="90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Our app provides recommendations to users not based solely on a country of origin of the dish, but on other aspects such as ingredients and dietary restrictions. Our social aspect allows sharing with both friends and the larger world. Our app's competitive feature allows for more active involvement and interaction among users to keep everyone engaged.</a:t>
            </a:r>
            <a:endParaRPr sz="1300"/>
          </a:p>
        </p:txBody>
      </p:sp>
      <p:sp>
        <p:nvSpPr>
          <p:cNvPr id="405" name="Google Shape;405;p32"/>
          <p:cNvSpPr txBox="1"/>
          <p:nvPr>
            <p:ph idx="4294967295" type="subTitle"/>
          </p:nvPr>
        </p:nvSpPr>
        <p:spPr>
          <a:xfrm>
            <a:off x="1100223" y="1922733"/>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DIFFERENCES / WHAT MAKES US UNIQUE</a:t>
            </a:r>
            <a:endParaRPr b="1" sz="1400">
              <a:latin typeface="Outfit"/>
              <a:ea typeface="Outfit"/>
              <a:cs typeface="Outfit"/>
              <a:sym typeface="Outfit"/>
            </a:endParaRPr>
          </a:p>
        </p:txBody>
      </p:sp>
      <p:sp>
        <p:nvSpPr>
          <p:cNvPr id="406" name="Google Shape;406;p32"/>
          <p:cNvSpPr txBox="1"/>
          <p:nvPr>
            <p:ph idx="4294967295" type="subTitle"/>
          </p:nvPr>
        </p:nvSpPr>
        <p:spPr>
          <a:xfrm>
            <a:off x="1100206" y="4030200"/>
            <a:ext cx="7817100" cy="77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Our app's ability to share with strangers sets us apart! Collection for virtual rewards appears to be a valid incentive. For our tasks, we need to make task initiation easier, and reduce mental load on users - such as limiting their choices of recipe/challenge.</a:t>
            </a:r>
            <a:endParaRPr sz="1400"/>
          </a:p>
        </p:txBody>
      </p:sp>
      <p:sp>
        <p:nvSpPr>
          <p:cNvPr id="407" name="Google Shape;407;p32"/>
          <p:cNvSpPr txBox="1"/>
          <p:nvPr>
            <p:ph idx="4294967295" type="subTitle"/>
          </p:nvPr>
        </p:nvSpPr>
        <p:spPr>
          <a:xfrm>
            <a:off x="1100186" y="37451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IMPLICATIONS</a:t>
            </a:r>
            <a:endParaRPr b="1" sz="1400">
              <a:latin typeface="Outfit"/>
              <a:ea typeface="Outfit"/>
              <a:cs typeface="Outfit"/>
              <a:sym typeface="Outfit"/>
            </a:endParaRPr>
          </a:p>
        </p:txBody>
      </p:sp>
      <p:sp>
        <p:nvSpPr>
          <p:cNvPr id="408" name="Google Shape;408;p32"/>
          <p:cNvSpPr/>
          <p:nvPr/>
        </p:nvSpPr>
        <p:spPr>
          <a:xfrm>
            <a:off x="366225" y="1131500"/>
            <a:ext cx="657300" cy="8175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09" name="Google Shape;409;p32"/>
          <p:cNvSpPr/>
          <p:nvPr/>
        </p:nvSpPr>
        <p:spPr>
          <a:xfrm>
            <a:off x="366225" y="1949079"/>
            <a:ext cx="657300" cy="1102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10" name="Google Shape;410;p32"/>
          <p:cNvSpPr/>
          <p:nvPr/>
        </p:nvSpPr>
        <p:spPr>
          <a:xfrm>
            <a:off x="366225" y="3011425"/>
            <a:ext cx="657300" cy="817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11" name="Google Shape;411;p32"/>
          <p:cNvSpPr/>
          <p:nvPr/>
        </p:nvSpPr>
        <p:spPr>
          <a:xfrm>
            <a:off x="366225" y="3828924"/>
            <a:ext cx="657300" cy="901200"/>
          </a:xfrm>
          <a:prstGeom prst="round2SameRect">
            <a:avLst>
              <a:gd fmla="val 0" name="adj1"/>
              <a:gd fmla="val 21737"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Sidekick by Sorted Food</a:t>
            </a:r>
            <a:endParaRPr/>
          </a:p>
        </p:txBody>
      </p:sp>
      <p:pic>
        <p:nvPicPr>
          <p:cNvPr id="417" name="Google Shape;417;p33" title="unnamed (4).png"/>
          <p:cNvPicPr preferRelativeResize="0"/>
          <p:nvPr/>
        </p:nvPicPr>
        <p:blipFill rotWithShape="1">
          <a:blip r:embed="rId3">
            <a:alphaModFix/>
          </a:blip>
          <a:srcRect b="0" l="0" r="0" t="0"/>
          <a:stretch/>
        </p:blipFill>
        <p:spPr>
          <a:xfrm>
            <a:off x="7359514" y="392924"/>
            <a:ext cx="657300" cy="657300"/>
          </a:xfrm>
          <a:prstGeom prst="rect">
            <a:avLst/>
          </a:prstGeom>
          <a:noFill/>
          <a:ln>
            <a:noFill/>
          </a:ln>
        </p:spPr>
      </p:pic>
      <p:grpSp>
        <p:nvGrpSpPr>
          <p:cNvPr id="418" name="Google Shape;418;p33"/>
          <p:cNvGrpSpPr/>
          <p:nvPr/>
        </p:nvGrpSpPr>
        <p:grpSpPr>
          <a:xfrm>
            <a:off x="7136687" y="170099"/>
            <a:ext cx="1102960" cy="1102960"/>
            <a:chOff x="5782259" y="1512012"/>
            <a:chExt cx="356138" cy="356138"/>
          </a:xfrm>
        </p:grpSpPr>
        <p:sp>
          <p:nvSpPr>
            <p:cNvPr id="419" name="Google Shape;419;p33"/>
            <p:cNvSpPr/>
            <p:nvPr/>
          </p:nvSpPr>
          <p:spPr>
            <a:xfrm>
              <a:off x="5782259" y="1512012"/>
              <a:ext cx="356138" cy="356138"/>
            </a:xfrm>
            <a:custGeom>
              <a:rect b="b" l="l" r="r" t="t"/>
              <a:pathLst>
                <a:path extrusionOk="0" h="13562" w="13562">
                  <a:moveTo>
                    <a:pt x="6777" y="2623"/>
                  </a:moveTo>
                  <a:cubicBezTo>
                    <a:pt x="7312" y="2623"/>
                    <a:pt x="7851" y="2726"/>
                    <a:pt x="8365" y="2938"/>
                  </a:cubicBezTo>
                  <a:cubicBezTo>
                    <a:pt x="9925" y="3580"/>
                    <a:pt x="10939" y="5101"/>
                    <a:pt x="10939" y="6776"/>
                  </a:cubicBezTo>
                  <a:cubicBezTo>
                    <a:pt x="10939" y="9073"/>
                    <a:pt x="9073" y="10939"/>
                    <a:pt x="6776" y="10939"/>
                  </a:cubicBezTo>
                  <a:cubicBezTo>
                    <a:pt x="5092" y="10939"/>
                    <a:pt x="3580" y="9925"/>
                    <a:pt x="2938" y="8365"/>
                  </a:cubicBezTo>
                  <a:cubicBezTo>
                    <a:pt x="2297" y="6814"/>
                    <a:pt x="2651" y="5025"/>
                    <a:pt x="3838" y="3838"/>
                  </a:cubicBezTo>
                  <a:cubicBezTo>
                    <a:pt x="4632" y="3044"/>
                    <a:pt x="5695" y="2623"/>
                    <a:pt x="6777" y="2623"/>
                  </a:cubicBezTo>
                  <a:close/>
                  <a:moveTo>
                    <a:pt x="5905" y="0"/>
                  </a:moveTo>
                  <a:cubicBezTo>
                    <a:pt x="5790" y="0"/>
                    <a:pt x="5685" y="96"/>
                    <a:pt x="5685" y="220"/>
                  </a:cubicBezTo>
                  <a:lnTo>
                    <a:pt x="5685" y="795"/>
                  </a:lnTo>
                  <a:cubicBezTo>
                    <a:pt x="5685" y="900"/>
                    <a:pt x="5618" y="986"/>
                    <a:pt x="5513" y="1015"/>
                  </a:cubicBezTo>
                  <a:cubicBezTo>
                    <a:pt x="4833" y="1158"/>
                    <a:pt x="4182" y="1426"/>
                    <a:pt x="3599" y="1800"/>
                  </a:cubicBezTo>
                  <a:cubicBezTo>
                    <a:pt x="3561" y="1825"/>
                    <a:pt x="3517" y="1837"/>
                    <a:pt x="3474" y="1837"/>
                  </a:cubicBezTo>
                  <a:cubicBezTo>
                    <a:pt x="3420" y="1837"/>
                    <a:pt x="3368" y="1818"/>
                    <a:pt x="3331" y="1780"/>
                  </a:cubicBezTo>
                  <a:lnTo>
                    <a:pt x="2919" y="1369"/>
                  </a:lnTo>
                  <a:cubicBezTo>
                    <a:pt x="2876" y="1326"/>
                    <a:pt x="2819" y="1304"/>
                    <a:pt x="2761" y="1304"/>
                  </a:cubicBezTo>
                  <a:cubicBezTo>
                    <a:pt x="2704" y="1304"/>
                    <a:pt x="2646" y="1326"/>
                    <a:pt x="2603" y="1369"/>
                  </a:cubicBezTo>
                  <a:lnTo>
                    <a:pt x="1369" y="2603"/>
                  </a:lnTo>
                  <a:cubicBezTo>
                    <a:pt x="1283" y="2690"/>
                    <a:pt x="1283" y="2824"/>
                    <a:pt x="1369" y="2910"/>
                  </a:cubicBezTo>
                  <a:lnTo>
                    <a:pt x="1780" y="3321"/>
                  </a:lnTo>
                  <a:cubicBezTo>
                    <a:pt x="1857" y="3398"/>
                    <a:pt x="1866" y="3513"/>
                    <a:pt x="1809" y="3599"/>
                  </a:cubicBezTo>
                  <a:cubicBezTo>
                    <a:pt x="1436" y="4183"/>
                    <a:pt x="1168" y="4833"/>
                    <a:pt x="1015" y="5513"/>
                  </a:cubicBezTo>
                  <a:cubicBezTo>
                    <a:pt x="996" y="5609"/>
                    <a:pt x="909" y="5685"/>
                    <a:pt x="804" y="5685"/>
                  </a:cubicBezTo>
                  <a:lnTo>
                    <a:pt x="220" y="5685"/>
                  </a:lnTo>
                  <a:cubicBezTo>
                    <a:pt x="96" y="5685"/>
                    <a:pt x="0" y="5781"/>
                    <a:pt x="0" y="5905"/>
                  </a:cubicBezTo>
                  <a:lnTo>
                    <a:pt x="0" y="7657"/>
                  </a:lnTo>
                  <a:cubicBezTo>
                    <a:pt x="0" y="7771"/>
                    <a:pt x="96" y="7877"/>
                    <a:pt x="220" y="7877"/>
                  </a:cubicBezTo>
                  <a:lnTo>
                    <a:pt x="804" y="7877"/>
                  </a:lnTo>
                  <a:cubicBezTo>
                    <a:pt x="909" y="7877"/>
                    <a:pt x="996" y="7944"/>
                    <a:pt x="1015" y="8049"/>
                  </a:cubicBezTo>
                  <a:cubicBezTo>
                    <a:pt x="1168" y="8728"/>
                    <a:pt x="1436" y="9379"/>
                    <a:pt x="1809" y="9963"/>
                  </a:cubicBezTo>
                  <a:cubicBezTo>
                    <a:pt x="1866" y="10049"/>
                    <a:pt x="1857" y="10164"/>
                    <a:pt x="1780" y="10231"/>
                  </a:cubicBezTo>
                  <a:lnTo>
                    <a:pt x="1369" y="10642"/>
                  </a:lnTo>
                  <a:cubicBezTo>
                    <a:pt x="1283" y="10729"/>
                    <a:pt x="1283" y="10872"/>
                    <a:pt x="1369" y="10958"/>
                  </a:cubicBezTo>
                  <a:lnTo>
                    <a:pt x="2603" y="12193"/>
                  </a:lnTo>
                  <a:cubicBezTo>
                    <a:pt x="2646" y="12236"/>
                    <a:pt x="2704" y="12257"/>
                    <a:pt x="2761" y="12257"/>
                  </a:cubicBezTo>
                  <a:cubicBezTo>
                    <a:pt x="2819" y="12257"/>
                    <a:pt x="2876" y="12236"/>
                    <a:pt x="2919" y="12193"/>
                  </a:cubicBezTo>
                  <a:lnTo>
                    <a:pt x="3331" y="11781"/>
                  </a:lnTo>
                  <a:cubicBezTo>
                    <a:pt x="3369" y="11738"/>
                    <a:pt x="3423" y="11716"/>
                    <a:pt x="3478" y="11716"/>
                  </a:cubicBezTo>
                  <a:cubicBezTo>
                    <a:pt x="3520" y="11716"/>
                    <a:pt x="3562" y="11728"/>
                    <a:pt x="3599" y="11753"/>
                  </a:cubicBezTo>
                  <a:cubicBezTo>
                    <a:pt x="4182" y="12126"/>
                    <a:pt x="4833" y="12394"/>
                    <a:pt x="5513" y="12547"/>
                  </a:cubicBezTo>
                  <a:cubicBezTo>
                    <a:pt x="5618" y="12566"/>
                    <a:pt x="5685" y="12652"/>
                    <a:pt x="5685" y="12758"/>
                  </a:cubicBezTo>
                  <a:lnTo>
                    <a:pt x="5685" y="13341"/>
                  </a:lnTo>
                  <a:cubicBezTo>
                    <a:pt x="5685" y="13466"/>
                    <a:pt x="5790" y="13561"/>
                    <a:pt x="5905" y="13561"/>
                  </a:cubicBezTo>
                  <a:lnTo>
                    <a:pt x="7657" y="13561"/>
                  </a:lnTo>
                  <a:cubicBezTo>
                    <a:pt x="7781" y="13561"/>
                    <a:pt x="7877" y="13466"/>
                    <a:pt x="7877" y="13341"/>
                  </a:cubicBezTo>
                  <a:lnTo>
                    <a:pt x="7877" y="12758"/>
                  </a:lnTo>
                  <a:cubicBezTo>
                    <a:pt x="7877" y="12652"/>
                    <a:pt x="7953" y="12566"/>
                    <a:pt x="8049" y="12547"/>
                  </a:cubicBezTo>
                  <a:cubicBezTo>
                    <a:pt x="8728" y="12394"/>
                    <a:pt x="9379" y="12126"/>
                    <a:pt x="9963" y="11753"/>
                  </a:cubicBezTo>
                  <a:cubicBezTo>
                    <a:pt x="10000" y="11728"/>
                    <a:pt x="10042" y="11716"/>
                    <a:pt x="10084" y="11716"/>
                  </a:cubicBezTo>
                  <a:cubicBezTo>
                    <a:pt x="10140" y="11716"/>
                    <a:pt x="10197" y="11738"/>
                    <a:pt x="10240" y="11781"/>
                  </a:cubicBezTo>
                  <a:lnTo>
                    <a:pt x="10652" y="12193"/>
                  </a:lnTo>
                  <a:cubicBezTo>
                    <a:pt x="10695" y="12236"/>
                    <a:pt x="10750" y="12257"/>
                    <a:pt x="10805" y="12257"/>
                  </a:cubicBezTo>
                  <a:cubicBezTo>
                    <a:pt x="10860" y="12257"/>
                    <a:pt x="10915" y="12236"/>
                    <a:pt x="10958" y="12193"/>
                  </a:cubicBezTo>
                  <a:lnTo>
                    <a:pt x="12193" y="10958"/>
                  </a:lnTo>
                  <a:cubicBezTo>
                    <a:pt x="12279" y="10872"/>
                    <a:pt x="12279" y="10729"/>
                    <a:pt x="12193" y="10642"/>
                  </a:cubicBezTo>
                  <a:lnTo>
                    <a:pt x="11781" y="10231"/>
                  </a:lnTo>
                  <a:cubicBezTo>
                    <a:pt x="11714" y="10164"/>
                    <a:pt x="11695" y="10049"/>
                    <a:pt x="11753" y="9963"/>
                  </a:cubicBezTo>
                  <a:cubicBezTo>
                    <a:pt x="12135" y="9379"/>
                    <a:pt x="12403" y="8728"/>
                    <a:pt x="12547" y="8049"/>
                  </a:cubicBezTo>
                  <a:cubicBezTo>
                    <a:pt x="12566" y="7944"/>
                    <a:pt x="12662" y="7877"/>
                    <a:pt x="12767" y="7877"/>
                  </a:cubicBezTo>
                  <a:lnTo>
                    <a:pt x="13341" y="7877"/>
                  </a:lnTo>
                  <a:cubicBezTo>
                    <a:pt x="13466" y="7877"/>
                    <a:pt x="13561" y="7781"/>
                    <a:pt x="13561" y="7657"/>
                  </a:cubicBezTo>
                  <a:lnTo>
                    <a:pt x="13561" y="5905"/>
                  </a:lnTo>
                  <a:cubicBezTo>
                    <a:pt x="13561" y="5781"/>
                    <a:pt x="13466" y="5685"/>
                    <a:pt x="13341" y="5685"/>
                  </a:cubicBezTo>
                  <a:lnTo>
                    <a:pt x="12757" y="5685"/>
                  </a:lnTo>
                  <a:cubicBezTo>
                    <a:pt x="12652" y="5685"/>
                    <a:pt x="12566" y="5609"/>
                    <a:pt x="12547" y="5513"/>
                  </a:cubicBezTo>
                  <a:cubicBezTo>
                    <a:pt x="12394" y="4833"/>
                    <a:pt x="12126" y="4183"/>
                    <a:pt x="11753" y="3599"/>
                  </a:cubicBezTo>
                  <a:cubicBezTo>
                    <a:pt x="11695" y="3513"/>
                    <a:pt x="11705" y="3398"/>
                    <a:pt x="11781" y="3321"/>
                  </a:cubicBezTo>
                  <a:lnTo>
                    <a:pt x="12193" y="2910"/>
                  </a:lnTo>
                  <a:cubicBezTo>
                    <a:pt x="12269" y="2824"/>
                    <a:pt x="12269" y="2690"/>
                    <a:pt x="12193" y="2603"/>
                  </a:cubicBezTo>
                  <a:lnTo>
                    <a:pt x="10949" y="1369"/>
                  </a:lnTo>
                  <a:cubicBezTo>
                    <a:pt x="10906" y="1326"/>
                    <a:pt x="10851" y="1304"/>
                    <a:pt x="10796" y="1304"/>
                  </a:cubicBezTo>
                  <a:cubicBezTo>
                    <a:pt x="10741" y="1304"/>
                    <a:pt x="10686" y="1326"/>
                    <a:pt x="10642" y="1369"/>
                  </a:cubicBezTo>
                  <a:lnTo>
                    <a:pt x="10231" y="1780"/>
                  </a:lnTo>
                  <a:cubicBezTo>
                    <a:pt x="10188" y="1818"/>
                    <a:pt x="10134" y="1837"/>
                    <a:pt x="10079" y="1837"/>
                  </a:cubicBezTo>
                  <a:cubicBezTo>
                    <a:pt x="10035" y="1837"/>
                    <a:pt x="9992" y="1825"/>
                    <a:pt x="9953" y="1800"/>
                  </a:cubicBezTo>
                  <a:cubicBezTo>
                    <a:pt x="9370" y="1426"/>
                    <a:pt x="8719" y="1158"/>
                    <a:pt x="8039" y="1015"/>
                  </a:cubicBezTo>
                  <a:cubicBezTo>
                    <a:pt x="7944" y="986"/>
                    <a:pt x="7877" y="900"/>
                    <a:pt x="7877" y="795"/>
                  </a:cubicBezTo>
                  <a:lnTo>
                    <a:pt x="7877" y="220"/>
                  </a:lnTo>
                  <a:cubicBezTo>
                    <a:pt x="7877" y="96"/>
                    <a:pt x="7781" y="0"/>
                    <a:pt x="7657" y="0"/>
                  </a:cubicBezTo>
                  <a:close/>
                </a:path>
              </a:pathLst>
            </a:custGeom>
            <a:solidFill>
              <a:schemeClr val="accent3"/>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sp>
          <p:nvSpPr>
            <p:cNvPr id="420" name="Google Shape;420;p33"/>
            <p:cNvSpPr/>
            <p:nvPr/>
          </p:nvSpPr>
          <p:spPr>
            <a:xfrm>
              <a:off x="5823724" y="1563535"/>
              <a:ext cx="262889" cy="252936"/>
            </a:xfrm>
            <a:custGeom>
              <a:rect b="b" l="l" r="r" t="t"/>
              <a:pathLst>
                <a:path extrusionOk="0" h="9632" w="10011">
                  <a:moveTo>
                    <a:pt x="5205" y="877"/>
                  </a:moveTo>
                  <a:cubicBezTo>
                    <a:pt x="5711" y="877"/>
                    <a:pt x="6222" y="975"/>
                    <a:pt x="6709" y="1177"/>
                  </a:cubicBezTo>
                  <a:cubicBezTo>
                    <a:pt x="8173" y="1790"/>
                    <a:pt x="9140" y="3225"/>
                    <a:pt x="9140" y="4814"/>
                  </a:cubicBezTo>
                  <a:cubicBezTo>
                    <a:pt x="9140" y="6996"/>
                    <a:pt x="7370" y="8757"/>
                    <a:pt x="5197" y="8757"/>
                  </a:cubicBezTo>
                  <a:cubicBezTo>
                    <a:pt x="3608" y="8757"/>
                    <a:pt x="2173" y="7790"/>
                    <a:pt x="1560" y="6326"/>
                  </a:cubicBezTo>
                  <a:cubicBezTo>
                    <a:pt x="948" y="4852"/>
                    <a:pt x="1283" y="3158"/>
                    <a:pt x="2412" y="2029"/>
                  </a:cubicBezTo>
                  <a:cubicBezTo>
                    <a:pt x="3168" y="1279"/>
                    <a:pt x="4178" y="877"/>
                    <a:pt x="5205" y="877"/>
                  </a:cubicBezTo>
                  <a:close/>
                  <a:moveTo>
                    <a:pt x="5197" y="0"/>
                  </a:moveTo>
                  <a:cubicBezTo>
                    <a:pt x="3254" y="0"/>
                    <a:pt x="1493" y="1177"/>
                    <a:pt x="747" y="2967"/>
                  </a:cubicBezTo>
                  <a:cubicBezTo>
                    <a:pt x="0" y="4766"/>
                    <a:pt x="412" y="6843"/>
                    <a:pt x="1790" y="8221"/>
                  </a:cubicBezTo>
                  <a:cubicBezTo>
                    <a:pt x="2711" y="9143"/>
                    <a:pt x="3941" y="9632"/>
                    <a:pt x="5192" y="9632"/>
                  </a:cubicBezTo>
                  <a:cubicBezTo>
                    <a:pt x="5813" y="9632"/>
                    <a:pt x="6438" y="9512"/>
                    <a:pt x="7035" y="9264"/>
                  </a:cubicBezTo>
                  <a:cubicBezTo>
                    <a:pt x="8834" y="8518"/>
                    <a:pt x="10001" y="6766"/>
                    <a:pt x="10011" y="4814"/>
                  </a:cubicBezTo>
                  <a:cubicBezTo>
                    <a:pt x="10011" y="2163"/>
                    <a:pt x="7858" y="10"/>
                    <a:pt x="5197" y="0"/>
                  </a:cubicBezTo>
                  <a:close/>
                </a:path>
              </a:pathLst>
            </a:custGeom>
            <a:solidFill>
              <a:schemeClr val="accent4"/>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grpSp>
      <p:sp>
        <p:nvSpPr>
          <p:cNvPr id="421" name="Google Shape;421;p33"/>
          <p:cNvSpPr txBox="1"/>
          <p:nvPr>
            <p:ph idx="4294967295" type="subTitle"/>
          </p:nvPr>
        </p:nvSpPr>
        <p:spPr>
          <a:xfrm flipH="1">
            <a:off x="1100196" y="1264150"/>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Goal of having less experienced cooks </a:t>
            </a:r>
            <a:r>
              <a:rPr lang="en" sz="1300"/>
              <a:t>experiment</a:t>
            </a:r>
            <a:r>
              <a:rPr lang="en" sz="1300"/>
              <a:t> with cooking and broaden </a:t>
            </a:r>
            <a:r>
              <a:rPr lang="en" sz="1300"/>
              <a:t>horizons. Will provide list of groceries to purchase to fulfil a recipe.</a:t>
            </a:r>
            <a:endParaRPr sz="1300"/>
          </a:p>
        </p:txBody>
      </p:sp>
      <p:sp>
        <p:nvSpPr>
          <p:cNvPr id="422" name="Google Shape;422;p33"/>
          <p:cNvSpPr txBox="1"/>
          <p:nvPr>
            <p:ph idx="4294967295" type="subTitle"/>
          </p:nvPr>
        </p:nvSpPr>
        <p:spPr>
          <a:xfrm flipH="1">
            <a:off x="1100100" y="10502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SIMILARITIES</a:t>
            </a:r>
            <a:endParaRPr b="1" sz="1400">
              <a:latin typeface="Outfit"/>
              <a:ea typeface="Outfit"/>
              <a:cs typeface="Outfit"/>
              <a:sym typeface="Outfit"/>
            </a:endParaRPr>
          </a:p>
        </p:txBody>
      </p:sp>
      <p:sp>
        <p:nvSpPr>
          <p:cNvPr id="423" name="Google Shape;423;p33"/>
          <p:cNvSpPr txBox="1"/>
          <p:nvPr>
            <p:ph idx="4294967295" type="subTitle"/>
          </p:nvPr>
        </p:nvSpPr>
        <p:spPr>
          <a:xfrm flipH="1">
            <a:off x="1100009" y="3208316"/>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Worked</a:t>
            </a:r>
            <a:r>
              <a:rPr lang="en" sz="1400"/>
              <a:t>: provides a list of ingredient to purchase for a recipe. </a:t>
            </a:r>
            <a:r>
              <a:rPr b="1" lang="en" sz="1400"/>
              <a:t>Doesn't</a:t>
            </a:r>
            <a:r>
              <a:rPr lang="en" sz="1400"/>
              <a:t>: users have minimal choice, and some </a:t>
            </a:r>
            <a:r>
              <a:rPr b="1" lang="en" sz="1400"/>
              <a:t>cannot</a:t>
            </a:r>
            <a:r>
              <a:rPr lang="en" sz="1400"/>
              <a:t> follow recipe based on dietary restrictions</a:t>
            </a:r>
            <a:endParaRPr sz="1400"/>
          </a:p>
        </p:txBody>
      </p:sp>
      <p:sp>
        <p:nvSpPr>
          <p:cNvPr id="424" name="Google Shape;424;p33"/>
          <p:cNvSpPr txBox="1"/>
          <p:nvPr>
            <p:ph idx="4294967295" type="subTitle"/>
          </p:nvPr>
        </p:nvSpPr>
        <p:spPr>
          <a:xfrm flipH="1">
            <a:off x="1100225" y="3002567"/>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WHAT WORKS/DOESN'T</a:t>
            </a:r>
            <a:endParaRPr b="1" sz="1400">
              <a:latin typeface="Outfit"/>
              <a:ea typeface="Outfit"/>
              <a:cs typeface="Outfit"/>
              <a:sym typeface="Outfit"/>
            </a:endParaRPr>
          </a:p>
        </p:txBody>
      </p:sp>
      <p:sp>
        <p:nvSpPr>
          <p:cNvPr id="425" name="Google Shape;425;p33"/>
          <p:cNvSpPr txBox="1"/>
          <p:nvPr>
            <p:ph idx="4294967295" type="subTitle"/>
          </p:nvPr>
        </p:nvSpPr>
        <p:spPr>
          <a:xfrm>
            <a:off x="1100250" y="2101376"/>
            <a:ext cx="7817100" cy="90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Sidekick has no social/competitive aspect. Our users can input/have choice on their challenges, where Sidekick provides a shopping list and recipes with minimal agency. Sidekick has no consideration for dietary restrictions</a:t>
            </a:r>
            <a:endParaRPr sz="1400"/>
          </a:p>
        </p:txBody>
      </p:sp>
      <p:sp>
        <p:nvSpPr>
          <p:cNvPr id="426" name="Google Shape;426;p33"/>
          <p:cNvSpPr txBox="1"/>
          <p:nvPr>
            <p:ph idx="4294967295" type="subTitle"/>
          </p:nvPr>
        </p:nvSpPr>
        <p:spPr>
          <a:xfrm>
            <a:off x="1100223" y="1824746"/>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DIFFERENCES / WHAT MAKES US UNIQUE</a:t>
            </a:r>
            <a:endParaRPr b="1" sz="1400">
              <a:latin typeface="Outfit"/>
              <a:ea typeface="Outfit"/>
              <a:cs typeface="Outfit"/>
              <a:sym typeface="Outfit"/>
            </a:endParaRPr>
          </a:p>
        </p:txBody>
      </p:sp>
      <p:sp>
        <p:nvSpPr>
          <p:cNvPr id="427" name="Google Shape;427;p33"/>
          <p:cNvSpPr txBox="1"/>
          <p:nvPr>
            <p:ph idx="4294967295" type="subTitle"/>
          </p:nvPr>
        </p:nvSpPr>
        <p:spPr>
          <a:xfrm>
            <a:off x="1100206" y="4030200"/>
            <a:ext cx="7817100" cy="77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An important part of our design becoming successful is the diversity of challenges users can experience in the app, and the agency they have in creating and undertaking them. User input will keep things diverse, and keep our app engaging!</a:t>
            </a:r>
            <a:endParaRPr sz="1400"/>
          </a:p>
        </p:txBody>
      </p:sp>
      <p:sp>
        <p:nvSpPr>
          <p:cNvPr id="428" name="Google Shape;428;p33"/>
          <p:cNvSpPr txBox="1"/>
          <p:nvPr>
            <p:ph idx="4294967295" type="subTitle"/>
          </p:nvPr>
        </p:nvSpPr>
        <p:spPr>
          <a:xfrm>
            <a:off x="1100186" y="37451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IMPLICATIONS</a:t>
            </a:r>
            <a:endParaRPr b="1" sz="1400">
              <a:latin typeface="Outfit"/>
              <a:ea typeface="Outfit"/>
              <a:cs typeface="Outfit"/>
              <a:sym typeface="Outfit"/>
            </a:endParaRPr>
          </a:p>
        </p:txBody>
      </p:sp>
      <p:sp>
        <p:nvSpPr>
          <p:cNvPr id="429" name="Google Shape;429;p33"/>
          <p:cNvSpPr/>
          <p:nvPr/>
        </p:nvSpPr>
        <p:spPr>
          <a:xfrm>
            <a:off x="366225" y="1131500"/>
            <a:ext cx="657300" cy="8175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30" name="Google Shape;430;p33"/>
          <p:cNvSpPr/>
          <p:nvPr/>
        </p:nvSpPr>
        <p:spPr>
          <a:xfrm>
            <a:off x="366225" y="1949079"/>
            <a:ext cx="657300" cy="1102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31" name="Google Shape;431;p33"/>
          <p:cNvSpPr/>
          <p:nvPr/>
        </p:nvSpPr>
        <p:spPr>
          <a:xfrm>
            <a:off x="366225" y="3011425"/>
            <a:ext cx="657300" cy="817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32" name="Google Shape;432;p33"/>
          <p:cNvSpPr/>
          <p:nvPr/>
        </p:nvSpPr>
        <p:spPr>
          <a:xfrm>
            <a:off x="366225" y="3828924"/>
            <a:ext cx="657300" cy="901200"/>
          </a:xfrm>
          <a:prstGeom prst="round2SameRect">
            <a:avLst>
              <a:gd fmla="val 0" name="adj1"/>
              <a:gd fmla="val 21737"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Pepper</a:t>
            </a:r>
            <a:endParaRPr/>
          </a:p>
        </p:txBody>
      </p:sp>
      <p:pic>
        <p:nvPicPr>
          <p:cNvPr id="438" name="Google Shape;438;p34" title="unnamed (10).jpg"/>
          <p:cNvPicPr preferRelativeResize="0"/>
          <p:nvPr/>
        </p:nvPicPr>
        <p:blipFill rotWithShape="1">
          <a:blip r:embed="rId3">
            <a:alphaModFix/>
          </a:blip>
          <a:srcRect b="0" l="0" r="0" t="0"/>
          <a:stretch/>
        </p:blipFill>
        <p:spPr>
          <a:xfrm>
            <a:off x="7359514" y="392924"/>
            <a:ext cx="657300" cy="657300"/>
          </a:xfrm>
          <a:prstGeom prst="rect">
            <a:avLst/>
          </a:prstGeom>
          <a:noFill/>
          <a:ln>
            <a:noFill/>
          </a:ln>
        </p:spPr>
      </p:pic>
      <p:grpSp>
        <p:nvGrpSpPr>
          <p:cNvPr id="439" name="Google Shape;439;p34"/>
          <p:cNvGrpSpPr/>
          <p:nvPr/>
        </p:nvGrpSpPr>
        <p:grpSpPr>
          <a:xfrm>
            <a:off x="7136687" y="170099"/>
            <a:ext cx="1102960" cy="1102960"/>
            <a:chOff x="5782259" y="1512012"/>
            <a:chExt cx="356138" cy="356138"/>
          </a:xfrm>
        </p:grpSpPr>
        <p:sp>
          <p:nvSpPr>
            <p:cNvPr id="440" name="Google Shape;440;p34"/>
            <p:cNvSpPr/>
            <p:nvPr/>
          </p:nvSpPr>
          <p:spPr>
            <a:xfrm>
              <a:off x="5782259" y="1512012"/>
              <a:ext cx="356138" cy="356138"/>
            </a:xfrm>
            <a:custGeom>
              <a:rect b="b" l="l" r="r" t="t"/>
              <a:pathLst>
                <a:path extrusionOk="0" h="13562" w="13562">
                  <a:moveTo>
                    <a:pt x="6777" y="2623"/>
                  </a:moveTo>
                  <a:cubicBezTo>
                    <a:pt x="7312" y="2623"/>
                    <a:pt x="7851" y="2726"/>
                    <a:pt x="8365" y="2938"/>
                  </a:cubicBezTo>
                  <a:cubicBezTo>
                    <a:pt x="9925" y="3580"/>
                    <a:pt x="10939" y="5101"/>
                    <a:pt x="10939" y="6776"/>
                  </a:cubicBezTo>
                  <a:cubicBezTo>
                    <a:pt x="10939" y="9073"/>
                    <a:pt x="9073" y="10939"/>
                    <a:pt x="6776" y="10939"/>
                  </a:cubicBezTo>
                  <a:cubicBezTo>
                    <a:pt x="5092" y="10939"/>
                    <a:pt x="3580" y="9925"/>
                    <a:pt x="2938" y="8365"/>
                  </a:cubicBezTo>
                  <a:cubicBezTo>
                    <a:pt x="2297" y="6814"/>
                    <a:pt x="2651" y="5025"/>
                    <a:pt x="3838" y="3838"/>
                  </a:cubicBezTo>
                  <a:cubicBezTo>
                    <a:pt x="4632" y="3044"/>
                    <a:pt x="5695" y="2623"/>
                    <a:pt x="6777" y="2623"/>
                  </a:cubicBezTo>
                  <a:close/>
                  <a:moveTo>
                    <a:pt x="5905" y="0"/>
                  </a:moveTo>
                  <a:cubicBezTo>
                    <a:pt x="5790" y="0"/>
                    <a:pt x="5685" y="96"/>
                    <a:pt x="5685" y="220"/>
                  </a:cubicBezTo>
                  <a:lnTo>
                    <a:pt x="5685" y="795"/>
                  </a:lnTo>
                  <a:cubicBezTo>
                    <a:pt x="5685" y="900"/>
                    <a:pt x="5618" y="986"/>
                    <a:pt x="5513" y="1015"/>
                  </a:cubicBezTo>
                  <a:cubicBezTo>
                    <a:pt x="4833" y="1158"/>
                    <a:pt x="4182" y="1426"/>
                    <a:pt x="3599" y="1800"/>
                  </a:cubicBezTo>
                  <a:cubicBezTo>
                    <a:pt x="3561" y="1825"/>
                    <a:pt x="3517" y="1837"/>
                    <a:pt x="3474" y="1837"/>
                  </a:cubicBezTo>
                  <a:cubicBezTo>
                    <a:pt x="3420" y="1837"/>
                    <a:pt x="3368" y="1818"/>
                    <a:pt x="3331" y="1780"/>
                  </a:cubicBezTo>
                  <a:lnTo>
                    <a:pt x="2919" y="1369"/>
                  </a:lnTo>
                  <a:cubicBezTo>
                    <a:pt x="2876" y="1326"/>
                    <a:pt x="2819" y="1304"/>
                    <a:pt x="2761" y="1304"/>
                  </a:cubicBezTo>
                  <a:cubicBezTo>
                    <a:pt x="2704" y="1304"/>
                    <a:pt x="2646" y="1326"/>
                    <a:pt x="2603" y="1369"/>
                  </a:cubicBezTo>
                  <a:lnTo>
                    <a:pt x="1369" y="2603"/>
                  </a:lnTo>
                  <a:cubicBezTo>
                    <a:pt x="1283" y="2690"/>
                    <a:pt x="1283" y="2824"/>
                    <a:pt x="1369" y="2910"/>
                  </a:cubicBezTo>
                  <a:lnTo>
                    <a:pt x="1780" y="3321"/>
                  </a:lnTo>
                  <a:cubicBezTo>
                    <a:pt x="1857" y="3398"/>
                    <a:pt x="1866" y="3513"/>
                    <a:pt x="1809" y="3599"/>
                  </a:cubicBezTo>
                  <a:cubicBezTo>
                    <a:pt x="1436" y="4183"/>
                    <a:pt x="1168" y="4833"/>
                    <a:pt x="1015" y="5513"/>
                  </a:cubicBezTo>
                  <a:cubicBezTo>
                    <a:pt x="996" y="5609"/>
                    <a:pt x="909" y="5685"/>
                    <a:pt x="804" y="5685"/>
                  </a:cubicBezTo>
                  <a:lnTo>
                    <a:pt x="220" y="5685"/>
                  </a:lnTo>
                  <a:cubicBezTo>
                    <a:pt x="96" y="5685"/>
                    <a:pt x="0" y="5781"/>
                    <a:pt x="0" y="5905"/>
                  </a:cubicBezTo>
                  <a:lnTo>
                    <a:pt x="0" y="7657"/>
                  </a:lnTo>
                  <a:cubicBezTo>
                    <a:pt x="0" y="7771"/>
                    <a:pt x="96" y="7877"/>
                    <a:pt x="220" y="7877"/>
                  </a:cubicBezTo>
                  <a:lnTo>
                    <a:pt x="804" y="7877"/>
                  </a:lnTo>
                  <a:cubicBezTo>
                    <a:pt x="909" y="7877"/>
                    <a:pt x="996" y="7944"/>
                    <a:pt x="1015" y="8049"/>
                  </a:cubicBezTo>
                  <a:cubicBezTo>
                    <a:pt x="1168" y="8728"/>
                    <a:pt x="1436" y="9379"/>
                    <a:pt x="1809" y="9963"/>
                  </a:cubicBezTo>
                  <a:cubicBezTo>
                    <a:pt x="1866" y="10049"/>
                    <a:pt x="1857" y="10164"/>
                    <a:pt x="1780" y="10231"/>
                  </a:cubicBezTo>
                  <a:lnTo>
                    <a:pt x="1369" y="10642"/>
                  </a:lnTo>
                  <a:cubicBezTo>
                    <a:pt x="1283" y="10729"/>
                    <a:pt x="1283" y="10872"/>
                    <a:pt x="1369" y="10958"/>
                  </a:cubicBezTo>
                  <a:lnTo>
                    <a:pt x="2603" y="12193"/>
                  </a:lnTo>
                  <a:cubicBezTo>
                    <a:pt x="2646" y="12236"/>
                    <a:pt x="2704" y="12257"/>
                    <a:pt x="2761" y="12257"/>
                  </a:cubicBezTo>
                  <a:cubicBezTo>
                    <a:pt x="2819" y="12257"/>
                    <a:pt x="2876" y="12236"/>
                    <a:pt x="2919" y="12193"/>
                  </a:cubicBezTo>
                  <a:lnTo>
                    <a:pt x="3331" y="11781"/>
                  </a:lnTo>
                  <a:cubicBezTo>
                    <a:pt x="3369" y="11738"/>
                    <a:pt x="3423" y="11716"/>
                    <a:pt x="3478" y="11716"/>
                  </a:cubicBezTo>
                  <a:cubicBezTo>
                    <a:pt x="3520" y="11716"/>
                    <a:pt x="3562" y="11728"/>
                    <a:pt x="3599" y="11753"/>
                  </a:cubicBezTo>
                  <a:cubicBezTo>
                    <a:pt x="4182" y="12126"/>
                    <a:pt x="4833" y="12394"/>
                    <a:pt x="5513" y="12547"/>
                  </a:cubicBezTo>
                  <a:cubicBezTo>
                    <a:pt x="5618" y="12566"/>
                    <a:pt x="5685" y="12652"/>
                    <a:pt x="5685" y="12758"/>
                  </a:cubicBezTo>
                  <a:lnTo>
                    <a:pt x="5685" y="13341"/>
                  </a:lnTo>
                  <a:cubicBezTo>
                    <a:pt x="5685" y="13466"/>
                    <a:pt x="5790" y="13561"/>
                    <a:pt x="5905" y="13561"/>
                  </a:cubicBezTo>
                  <a:lnTo>
                    <a:pt x="7657" y="13561"/>
                  </a:lnTo>
                  <a:cubicBezTo>
                    <a:pt x="7781" y="13561"/>
                    <a:pt x="7877" y="13466"/>
                    <a:pt x="7877" y="13341"/>
                  </a:cubicBezTo>
                  <a:lnTo>
                    <a:pt x="7877" y="12758"/>
                  </a:lnTo>
                  <a:cubicBezTo>
                    <a:pt x="7877" y="12652"/>
                    <a:pt x="7953" y="12566"/>
                    <a:pt x="8049" y="12547"/>
                  </a:cubicBezTo>
                  <a:cubicBezTo>
                    <a:pt x="8728" y="12394"/>
                    <a:pt x="9379" y="12126"/>
                    <a:pt x="9963" y="11753"/>
                  </a:cubicBezTo>
                  <a:cubicBezTo>
                    <a:pt x="10000" y="11728"/>
                    <a:pt x="10042" y="11716"/>
                    <a:pt x="10084" y="11716"/>
                  </a:cubicBezTo>
                  <a:cubicBezTo>
                    <a:pt x="10140" y="11716"/>
                    <a:pt x="10197" y="11738"/>
                    <a:pt x="10240" y="11781"/>
                  </a:cubicBezTo>
                  <a:lnTo>
                    <a:pt x="10652" y="12193"/>
                  </a:lnTo>
                  <a:cubicBezTo>
                    <a:pt x="10695" y="12236"/>
                    <a:pt x="10750" y="12257"/>
                    <a:pt x="10805" y="12257"/>
                  </a:cubicBezTo>
                  <a:cubicBezTo>
                    <a:pt x="10860" y="12257"/>
                    <a:pt x="10915" y="12236"/>
                    <a:pt x="10958" y="12193"/>
                  </a:cubicBezTo>
                  <a:lnTo>
                    <a:pt x="12193" y="10958"/>
                  </a:lnTo>
                  <a:cubicBezTo>
                    <a:pt x="12279" y="10872"/>
                    <a:pt x="12279" y="10729"/>
                    <a:pt x="12193" y="10642"/>
                  </a:cubicBezTo>
                  <a:lnTo>
                    <a:pt x="11781" y="10231"/>
                  </a:lnTo>
                  <a:cubicBezTo>
                    <a:pt x="11714" y="10164"/>
                    <a:pt x="11695" y="10049"/>
                    <a:pt x="11753" y="9963"/>
                  </a:cubicBezTo>
                  <a:cubicBezTo>
                    <a:pt x="12135" y="9379"/>
                    <a:pt x="12403" y="8728"/>
                    <a:pt x="12547" y="8049"/>
                  </a:cubicBezTo>
                  <a:cubicBezTo>
                    <a:pt x="12566" y="7944"/>
                    <a:pt x="12662" y="7877"/>
                    <a:pt x="12767" y="7877"/>
                  </a:cubicBezTo>
                  <a:lnTo>
                    <a:pt x="13341" y="7877"/>
                  </a:lnTo>
                  <a:cubicBezTo>
                    <a:pt x="13466" y="7877"/>
                    <a:pt x="13561" y="7781"/>
                    <a:pt x="13561" y="7657"/>
                  </a:cubicBezTo>
                  <a:lnTo>
                    <a:pt x="13561" y="5905"/>
                  </a:lnTo>
                  <a:cubicBezTo>
                    <a:pt x="13561" y="5781"/>
                    <a:pt x="13466" y="5685"/>
                    <a:pt x="13341" y="5685"/>
                  </a:cubicBezTo>
                  <a:lnTo>
                    <a:pt x="12757" y="5685"/>
                  </a:lnTo>
                  <a:cubicBezTo>
                    <a:pt x="12652" y="5685"/>
                    <a:pt x="12566" y="5609"/>
                    <a:pt x="12547" y="5513"/>
                  </a:cubicBezTo>
                  <a:cubicBezTo>
                    <a:pt x="12394" y="4833"/>
                    <a:pt x="12126" y="4183"/>
                    <a:pt x="11753" y="3599"/>
                  </a:cubicBezTo>
                  <a:cubicBezTo>
                    <a:pt x="11695" y="3513"/>
                    <a:pt x="11705" y="3398"/>
                    <a:pt x="11781" y="3321"/>
                  </a:cubicBezTo>
                  <a:lnTo>
                    <a:pt x="12193" y="2910"/>
                  </a:lnTo>
                  <a:cubicBezTo>
                    <a:pt x="12269" y="2824"/>
                    <a:pt x="12269" y="2690"/>
                    <a:pt x="12193" y="2603"/>
                  </a:cubicBezTo>
                  <a:lnTo>
                    <a:pt x="10949" y="1369"/>
                  </a:lnTo>
                  <a:cubicBezTo>
                    <a:pt x="10906" y="1326"/>
                    <a:pt x="10851" y="1304"/>
                    <a:pt x="10796" y="1304"/>
                  </a:cubicBezTo>
                  <a:cubicBezTo>
                    <a:pt x="10741" y="1304"/>
                    <a:pt x="10686" y="1326"/>
                    <a:pt x="10642" y="1369"/>
                  </a:cubicBezTo>
                  <a:lnTo>
                    <a:pt x="10231" y="1780"/>
                  </a:lnTo>
                  <a:cubicBezTo>
                    <a:pt x="10188" y="1818"/>
                    <a:pt x="10134" y="1837"/>
                    <a:pt x="10079" y="1837"/>
                  </a:cubicBezTo>
                  <a:cubicBezTo>
                    <a:pt x="10035" y="1837"/>
                    <a:pt x="9992" y="1825"/>
                    <a:pt x="9953" y="1800"/>
                  </a:cubicBezTo>
                  <a:cubicBezTo>
                    <a:pt x="9370" y="1426"/>
                    <a:pt x="8719" y="1158"/>
                    <a:pt x="8039" y="1015"/>
                  </a:cubicBezTo>
                  <a:cubicBezTo>
                    <a:pt x="7944" y="986"/>
                    <a:pt x="7877" y="900"/>
                    <a:pt x="7877" y="795"/>
                  </a:cubicBezTo>
                  <a:lnTo>
                    <a:pt x="7877" y="220"/>
                  </a:lnTo>
                  <a:cubicBezTo>
                    <a:pt x="7877" y="96"/>
                    <a:pt x="7781" y="0"/>
                    <a:pt x="7657" y="0"/>
                  </a:cubicBezTo>
                  <a:close/>
                </a:path>
              </a:pathLst>
            </a:custGeom>
            <a:solidFill>
              <a:schemeClr val="accent3"/>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sp>
          <p:nvSpPr>
            <p:cNvPr id="441" name="Google Shape;441;p34"/>
            <p:cNvSpPr/>
            <p:nvPr/>
          </p:nvSpPr>
          <p:spPr>
            <a:xfrm>
              <a:off x="5823724" y="1563535"/>
              <a:ext cx="262889" cy="252936"/>
            </a:xfrm>
            <a:custGeom>
              <a:rect b="b" l="l" r="r" t="t"/>
              <a:pathLst>
                <a:path extrusionOk="0" h="9632" w="10011">
                  <a:moveTo>
                    <a:pt x="5205" y="877"/>
                  </a:moveTo>
                  <a:cubicBezTo>
                    <a:pt x="5711" y="877"/>
                    <a:pt x="6222" y="975"/>
                    <a:pt x="6709" y="1177"/>
                  </a:cubicBezTo>
                  <a:cubicBezTo>
                    <a:pt x="8173" y="1790"/>
                    <a:pt x="9140" y="3225"/>
                    <a:pt x="9140" y="4814"/>
                  </a:cubicBezTo>
                  <a:cubicBezTo>
                    <a:pt x="9140" y="6996"/>
                    <a:pt x="7370" y="8757"/>
                    <a:pt x="5197" y="8757"/>
                  </a:cubicBezTo>
                  <a:cubicBezTo>
                    <a:pt x="3608" y="8757"/>
                    <a:pt x="2173" y="7790"/>
                    <a:pt x="1560" y="6326"/>
                  </a:cubicBezTo>
                  <a:cubicBezTo>
                    <a:pt x="948" y="4852"/>
                    <a:pt x="1283" y="3158"/>
                    <a:pt x="2412" y="2029"/>
                  </a:cubicBezTo>
                  <a:cubicBezTo>
                    <a:pt x="3168" y="1279"/>
                    <a:pt x="4178" y="877"/>
                    <a:pt x="5205" y="877"/>
                  </a:cubicBezTo>
                  <a:close/>
                  <a:moveTo>
                    <a:pt x="5197" y="0"/>
                  </a:moveTo>
                  <a:cubicBezTo>
                    <a:pt x="3254" y="0"/>
                    <a:pt x="1493" y="1177"/>
                    <a:pt x="747" y="2967"/>
                  </a:cubicBezTo>
                  <a:cubicBezTo>
                    <a:pt x="0" y="4766"/>
                    <a:pt x="412" y="6843"/>
                    <a:pt x="1790" y="8221"/>
                  </a:cubicBezTo>
                  <a:cubicBezTo>
                    <a:pt x="2711" y="9143"/>
                    <a:pt x="3941" y="9632"/>
                    <a:pt x="5192" y="9632"/>
                  </a:cubicBezTo>
                  <a:cubicBezTo>
                    <a:pt x="5813" y="9632"/>
                    <a:pt x="6438" y="9512"/>
                    <a:pt x="7035" y="9264"/>
                  </a:cubicBezTo>
                  <a:cubicBezTo>
                    <a:pt x="8834" y="8518"/>
                    <a:pt x="10001" y="6766"/>
                    <a:pt x="10011" y="4814"/>
                  </a:cubicBezTo>
                  <a:cubicBezTo>
                    <a:pt x="10011" y="2163"/>
                    <a:pt x="7858" y="10"/>
                    <a:pt x="5197" y="0"/>
                  </a:cubicBezTo>
                  <a:close/>
                </a:path>
              </a:pathLst>
            </a:custGeom>
            <a:solidFill>
              <a:schemeClr val="accent4"/>
            </a:solidFill>
            <a:ln>
              <a:noFill/>
            </a:ln>
          </p:spPr>
          <p:txBody>
            <a:bodyPr anchorCtr="0" anchor="ctr" bIns="246425" lIns="246425" spcFirstLastPara="1" rIns="246425" wrap="square" tIns="246425">
              <a:noAutofit/>
            </a:bodyPr>
            <a:lstStyle/>
            <a:p>
              <a:pPr indent="0" lvl="0" marL="0" rtl="0" algn="l">
                <a:spcBef>
                  <a:spcPts val="0"/>
                </a:spcBef>
                <a:spcAft>
                  <a:spcPts val="0"/>
                </a:spcAft>
                <a:buNone/>
              </a:pPr>
              <a:r>
                <a:t/>
              </a:r>
              <a:endParaRPr/>
            </a:p>
          </p:txBody>
        </p:sp>
      </p:grpSp>
      <p:sp>
        <p:nvSpPr>
          <p:cNvPr id="442" name="Google Shape;442;p34"/>
          <p:cNvSpPr txBox="1"/>
          <p:nvPr>
            <p:ph idx="4294967295" type="subTitle"/>
          </p:nvPr>
        </p:nvSpPr>
        <p:spPr>
          <a:xfrm flipH="1">
            <a:off x="1100196" y="1264150"/>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Social app to </a:t>
            </a:r>
            <a:r>
              <a:rPr lang="en" sz="1300"/>
              <a:t>encourage</a:t>
            </a:r>
            <a:r>
              <a:rPr lang="en" sz="1300"/>
              <a:t> cooking through seeing your feed and interacting. Includes a virtual charcuterie board to decorate after participating in the app's features.</a:t>
            </a:r>
            <a:endParaRPr sz="1300"/>
          </a:p>
        </p:txBody>
      </p:sp>
      <p:sp>
        <p:nvSpPr>
          <p:cNvPr id="443" name="Google Shape;443;p34"/>
          <p:cNvSpPr txBox="1"/>
          <p:nvPr>
            <p:ph idx="4294967295" type="subTitle"/>
          </p:nvPr>
        </p:nvSpPr>
        <p:spPr>
          <a:xfrm flipH="1">
            <a:off x="1100100" y="10502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SIMILARITIES</a:t>
            </a:r>
            <a:endParaRPr b="1" sz="1400">
              <a:latin typeface="Outfit"/>
              <a:ea typeface="Outfit"/>
              <a:cs typeface="Outfit"/>
              <a:sym typeface="Outfit"/>
            </a:endParaRPr>
          </a:p>
        </p:txBody>
      </p:sp>
      <p:sp>
        <p:nvSpPr>
          <p:cNvPr id="444" name="Google Shape;444;p34"/>
          <p:cNvSpPr txBox="1"/>
          <p:nvPr>
            <p:ph idx="4294967295" type="subTitle"/>
          </p:nvPr>
        </p:nvSpPr>
        <p:spPr>
          <a:xfrm flipH="1">
            <a:off x="1100209" y="3133816"/>
            <a:ext cx="781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Worked</a:t>
            </a:r>
            <a:r>
              <a:rPr lang="en" sz="1400"/>
              <a:t>: Having a feed of </a:t>
            </a:r>
            <a:r>
              <a:rPr b="1" lang="en" sz="1400"/>
              <a:t>recipes</a:t>
            </a:r>
            <a:r>
              <a:rPr lang="en" sz="1400"/>
              <a:t> that others, including pro chefs, post</a:t>
            </a:r>
            <a:r>
              <a:rPr lang="en" sz="1400"/>
              <a:t>. </a:t>
            </a:r>
            <a:r>
              <a:rPr b="1" lang="en" sz="1400"/>
              <a:t>Doesn't</a:t>
            </a:r>
            <a:r>
              <a:rPr lang="en" sz="1400"/>
              <a:t>: Dietary restrictions are self-filter, integration into daily life wasn't smooth for most.</a:t>
            </a:r>
            <a:endParaRPr sz="1400"/>
          </a:p>
        </p:txBody>
      </p:sp>
      <p:sp>
        <p:nvSpPr>
          <p:cNvPr id="445" name="Google Shape;445;p34"/>
          <p:cNvSpPr txBox="1"/>
          <p:nvPr>
            <p:ph idx="4294967295" type="subTitle"/>
          </p:nvPr>
        </p:nvSpPr>
        <p:spPr>
          <a:xfrm flipH="1">
            <a:off x="1100225" y="2858629"/>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WHAT WORKS/DOESN'T</a:t>
            </a:r>
            <a:endParaRPr b="1" sz="1400">
              <a:latin typeface="Outfit"/>
              <a:ea typeface="Outfit"/>
              <a:cs typeface="Outfit"/>
              <a:sym typeface="Outfit"/>
            </a:endParaRPr>
          </a:p>
        </p:txBody>
      </p:sp>
      <p:sp>
        <p:nvSpPr>
          <p:cNvPr id="446" name="Google Shape;446;p34"/>
          <p:cNvSpPr txBox="1"/>
          <p:nvPr>
            <p:ph idx="4294967295" type="subTitle"/>
          </p:nvPr>
        </p:nvSpPr>
        <p:spPr>
          <a:xfrm>
            <a:off x="1100250" y="2101376"/>
            <a:ext cx="7817100" cy="90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Our virtual decoration process is more personable (choose the rewards you want to accessorize your parasocial pal, instead of adding foods to a charcuterie board). Our competitive aspect is also unique.</a:t>
            </a:r>
            <a:endParaRPr sz="1300"/>
          </a:p>
        </p:txBody>
      </p:sp>
      <p:sp>
        <p:nvSpPr>
          <p:cNvPr id="447" name="Google Shape;447;p34"/>
          <p:cNvSpPr txBox="1"/>
          <p:nvPr>
            <p:ph idx="4294967295" type="subTitle"/>
          </p:nvPr>
        </p:nvSpPr>
        <p:spPr>
          <a:xfrm>
            <a:off x="1100223" y="1824746"/>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DIFFERENCES / WHAT MAKES US UNIQUE</a:t>
            </a:r>
            <a:endParaRPr b="1" sz="1400">
              <a:latin typeface="Outfit"/>
              <a:ea typeface="Outfit"/>
              <a:cs typeface="Outfit"/>
              <a:sym typeface="Outfit"/>
            </a:endParaRPr>
          </a:p>
        </p:txBody>
      </p:sp>
      <p:sp>
        <p:nvSpPr>
          <p:cNvPr id="448" name="Google Shape;448;p34"/>
          <p:cNvSpPr txBox="1"/>
          <p:nvPr>
            <p:ph idx="4294967295" type="subTitle"/>
          </p:nvPr>
        </p:nvSpPr>
        <p:spPr>
          <a:xfrm>
            <a:off x="1100206" y="3892525"/>
            <a:ext cx="7817100" cy="77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We should be aware of moderation, since Pepper's lack of moderation made the app feel "intense" to use. Also, integration into a daily routine was hard for Pepper users who had to search recipes themselves. Easy to choose challenges and competition should encourage habitualization.</a:t>
            </a:r>
            <a:endParaRPr sz="1400"/>
          </a:p>
        </p:txBody>
      </p:sp>
      <p:sp>
        <p:nvSpPr>
          <p:cNvPr id="449" name="Google Shape;449;p34"/>
          <p:cNvSpPr txBox="1"/>
          <p:nvPr>
            <p:ph idx="4294967295" type="subTitle"/>
          </p:nvPr>
        </p:nvSpPr>
        <p:spPr>
          <a:xfrm>
            <a:off x="1100236" y="3682925"/>
            <a:ext cx="79809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IMPLICATIONS</a:t>
            </a:r>
            <a:endParaRPr b="1" sz="1400">
              <a:latin typeface="Outfit"/>
              <a:ea typeface="Outfit"/>
              <a:cs typeface="Outfit"/>
              <a:sym typeface="Outfit"/>
            </a:endParaRPr>
          </a:p>
        </p:txBody>
      </p:sp>
      <p:sp>
        <p:nvSpPr>
          <p:cNvPr id="450" name="Google Shape;450;p34"/>
          <p:cNvSpPr/>
          <p:nvPr/>
        </p:nvSpPr>
        <p:spPr>
          <a:xfrm>
            <a:off x="366225" y="1131500"/>
            <a:ext cx="657300" cy="8175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51" name="Google Shape;451;p34"/>
          <p:cNvSpPr/>
          <p:nvPr/>
        </p:nvSpPr>
        <p:spPr>
          <a:xfrm>
            <a:off x="366225" y="1949079"/>
            <a:ext cx="657300" cy="1102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52" name="Google Shape;452;p34"/>
          <p:cNvSpPr/>
          <p:nvPr/>
        </p:nvSpPr>
        <p:spPr>
          <a:xfrm>
            <a:off x="366225" y="3011425"/>
            <a:ext cx="657300" cy="817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
        <p:nvSpPr>
          <p:cNvPr id="453" name="Google Shape;453;p34"/>
          <p:cNvSpPr/>
          <p:nvPr/>
        </p:nvSpPr>
        <p:spPr>
          <a:xfrm>
            <a:off x="366225" y="3828924"/>
            <a:ext cx="657300" cy="901200"/>
          </a:xfrm>
          <a:prstGeom prst="round2SameRect">
            <a:avLst>
              <a:gd fmla="val 0" name="adj1"/>
              <a:gd fmla="val 21737"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dk1"/>
              </a:solidFill>
              <a:latin typeface="Outfit"/>
              <a:ea typeface="Outfit"/>
              <a:cs typeface="Outfit"/>
              <a:sym typeface="Outfi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5"/>
          <p:cNvSpPr txBox="1"/>
          <p:nvPr>
            <p:ph type="title"/>
          </p:nvPr>
        </p:nvSpPr>
        <p:spPr>
          <a:xfrm>
            <a:off x="720000" y="1456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Market Research Overview</a:t>
            </a:r>
            <a:endParaRPr/>
          </a:p>
        </p:txBody>
      </p:sp>
      <p:pic>
        <p:nvPicPr>
          <p:cNvPr id="459" name="Google Shape;459;p35" title="unnamed (10).jpg"/>
          <p:cNvPicPr preferRelativeResize="0"/>
          <p:nvPr/>
        </p:nvPicPr>
        <p:blipFill rotWithShape="1">
          <a:blip r:embed="rId3">
            <a:alphaModFix/>
          </a:blip>
          <a:srcRect b="0" l="0" r="0" t="0"/>
          <a:stretch/>
        </p:blipFill>
        <p:spPr>
          <a:xfrm>
            <a:off x="5975609" y="730575"/>
            <a:ext cx="450900" cy="450900"/>
          </a:xfrm>
          <a:prstGeom prst="rect">
            <a:avLst/>
          </a:prstGeom>
          <a:noFill/>
          <a:ln>
            <a:noFill/>
          </a:ln>
        </p:spPr>
      </p:pic>
      <p:cxnSp>
        <p:nvCxnSpPr>
          <p:cNvPr id="460" name="Google Shape;460;p35"/>
          <p:cNvCxnSpPr/>
          <p:nvPr/>
        </p:nvCxnSpPr>
        <p:spPr>
          <a:xfrm flipH="1">
            <a:off x="2335025" y="1044525"/>
            <a:ext cx="2400" cy="3392400"/>
          </a:xfrm>
          <a:prstGeom prst="straightConnector1">
            <a:avLst/>
          </a:prstGeom>
          <a:noFill/>
          <a:ln cap="flat" cmpd="sng" w="38100">
            <a:solidFill>
              <a:schemeClr val="accent3"/>
            </a:solidFill>
            <a:prstDash val="solid"/>
            <a:round/>
            <a:headEnd len="med" w="med" type="none"/>
            <a:tailEnd len="med" w="med" type="none"/>
          </a:ln>
        </p:spPr>
      </p:cxnSp>
      <p:cxnSp>
        <p:nvCxnSpPr>
          <p:cNvPr id="461" name="Google Shape;461;p35"/>
          <p:cNvCxnSpPr/>
          <p:nvPr/>
        </p:nvCxnSpPr>
        <p:spPr>
          <a:xfrm>
            <a:off x="3425700" y="1032000"/>
            <a:ext cx="21000" cy="3386400"/>
          </a:xfrm>
          <a:prstGeom prst="straightConnector1">
            <a:avLst/>
          </a:prstGeom>
          <a:noFill/>
          <a:ln cap="flat" cmpd="sng" w="38100">
            <a:solidFill>
              <a:schemeClr val="accent3"/>
            </a:solidFill>
            <a:prstDash val="solid"/>
            <a:round/>
            <a:headEnd len="med" w="med" type="none"/>
            <a:tailEnd len="med" w="med" type="none"/>
          </a:ln>
        </p:spPr>
      </p:cxnSp>
      <p:cxnSp>
        <p:nvCxnSpPr>
          <p:cNvPr id="462" name="Google Shape;462;p35"/>
          <p:cNvCxnSpPr/>
          <p:nvPr/>
        </p:nvCxnSpPr>
        <p:spPr>
          <a:xfrm>
            <a:off x="4547400" y="1013200"/>
            <a:ext cx="2100" cy="3413400"/>
          </a:xfrm>
          <a:prstGeom prst="straightConnector1">
            <a:avLst/>
          </a:prstGeom>
          <a:noFill/>
          <a:ln cap="flat" cmpd="sng" w="38100">
            <a:solidFill>
              <a:schemeClr val="accent3"/>
            </a:solidFill>
            <a:prstDash val="solid"/>
            <a:round/>
            <a:headEnd len="med" w="med" type="none"/>
            <a:tailEnd len="med" w="med" type="none"/>
          </a:ln>
        </p:spPr>
      </p:cxnSp>
      <p:cxnSp>
        <p:nvCxnSpPr>
          <p:cNvPr id="463" name="Google Shape;463;p35"/>
          <p:cNvCxnSpPr/>
          <p:nvPr/>
        </p:nvCxnSpPr>
        <p:spPr>
          <a:xfrm>
            <a:off x="5642975" y="1038250"/>
            <a:ext cx="18300" cy="3374100"/>
          </a:xfrm>
          <a:prstGeom prst="straightConnector1">
            <a:avLst/>
          </a:prstGeom>
          <a:noFill/>
          <a:ln cap="flat" cmpd="sng" w="38100">
            <a:solidFill>
              <a:schemeClr val="accent3"/>
            </a:solidFill>
            <a:prstDash val="solid"/>
            <a:round/>
            <a:headEnd len="med" w="med" type="none"/>
            <a:tailEnd len="med" w="med" type="none"/>
          </a:ln>
        </p:spPr>
      </p:cxnSp>
      <p:cxnSp>
        <p:nvCxnSpPr>
          <p:cNvPr id="464" name="Google Shape;464;p35"/>
          <p:cNvCxnSpPr/>
          <p:nvPr/>
        </p:nvCxnSpPr>
        <p:spPr>
          <a:xfrm>
            <a:off x="6730225" y="1032000"/>
            <a:ext cx="30600" cy="3389700"/>
          </a:xfrm>
          <a:prstGeom prst="straightConnector1">
            <a:avLst/>
          </a:prstGeom>
          <a:noFill/>
          <a:ln cap="flat" cmpd="sng" w="38100">
            <a:solidFill>
              <a:schemeClr val="accent3"/>
            </a:solidFill>
            <a:prstDash val="solid"/>
            <a:round/>
            <a:headEnd len="med" w="med" type="none"/>
            <a:tailEnd len="med" w="med" type="none"/>
          </a:ln>
        </p:spPr>
      </p:cxnSp>
      <p:cxnSp>
        <p:nvCxnSpPr>
          <p:cNvPr id="465" name="Google Shape;465;p35"/>
          <p:cNvCxnSpPr/>
          <p:nvPr/>
        </p:nvCxnSpPr>
        <p:spPr>
          <a:xfrm>
            <a:off x="7839375" y="1038250"/>
            <a:ext cx="36600" cy="3392100"/>
          </a:xfrm>
          <a:prstGeom prst="straightConnector1">
            <a:avLst/>
          </a:prstGeom>
          <a:noFill/>
          <a:ln cap="flat" cmpd="sng" w="38100">
            <a:solidFill>
              <a:schemeClr val="accent3"/>
            </a:solidFill>
            <a:prstDash val="solid"/>
            <a:round/>
            <a:headEnd len="med" w="med" type="none"/>
            <a:tailEnd len="med" w="med" type="none"/>
          </a:ln>
        </p:spPr>
      </p:cxnSp>
      <p:pic>
        <p:nvPicPr>
          <p:cNvPr id="466" name="Google Shape;466;p35" title="Screenshot 2025-10-17 051315.png"/>
          <p:cNvPicPr preferRelativeResize="0"/>
          <p:nvPr/>
        </p:nvPicPr>
        <p:blipFill rotWithShape="1">
          <a:blip r:embed="rId4">
            <a:alphaModFix/>
          </a:blip>
          <a:srcRect b="0" l="5508" r="5508" t="0"/>
          <a:stretch/>
        </p:blipFill>
        <p:spPr>
          <a:xfrm>
            <a:off x="3753600" y="718387"/>
            <a:ext cx="475275" cy="475275"/>
          </a:xfrm>
          <a:prstGeom prst="rect">
            <a:avLst/>
          </a:prstGeom>
          <a:noFill/>
          <a:ln>
            <a:noFill/>
          </a:ln>
        </p:spPr>
      </p:pic>
      <p:pic>
        <p:nvPicPr>
          <p:cNvPr id="467" name="Google Shape;467;p35" title="unnamed (4).png"/>
          <p:cNvPicPr preferRelativeResize="0"/>
          <p:nvPr/>
        </p:nvPicPr>
        <p:blipFill rotWithShape="1">
          <a:blip r:embed="rId5">
            <a:alphaModFix/>
          </a:blip>
          <a:srcRect b="0" l="0" r="0" t="0"/>
          <a:stretch/>
        </p:blipFill>
        <p:spPr>
          <a:xfrm>
            <a:off x="4858510" y="718387"/>
            <a:ext cx="475276" cy="475276"/>
          </a:xfrm>
          <a:prstGeom prst="rect">
            <a:avLst/>
          </a:prstGeom>
          <a:noFill/>
          <a:ln>
            <a:noFill/>
          </a:ln>
        </p:spPr>
      </p:pic>
      <p:pic>
        <p:nvPicPr>
          <p:cNvPr id="468" name="Google Shape;468;p35" title="Screenshot 2025-10-17 050930.png"/>
          <p:cNvPicPr preferRelativeResize="0"/>
          <p:nvPr/>
        </p:nvPicPr>
        <p:blipFill>
          <a:blip r:embed="rId6">
            <a:alphaModFix/>
          </a:blip>
          <a:stretch>
            <a:fillRect/>
          </a:stretch>
        </p:blipFill>
        <p:spPr>
          <a:xfrm>
            <a:off x="2648697" y="718387"/>
            <a:ext cx="475275" cy="475275"/>
          </a:xfrm>
          <a:prstGeom prst="rect">
            <a:avLst/>
          </a:prstGeom>
          <a:noFill/>
          <a:ln>
            <a:noFill/>
          </a:ln>
        </p:spPr>
      </p:pic>
      <p:pic>
        <p:nvPicPr>
          <p:cNvPr id="469" name="Google Shape;469;p35" title="LET EM COOK (2).png"/>
          <p:cNvPicPr preferRelativeResize="0"/>
          <p:nvPr/>
        </p:nvPicPr>
        <p:blipFill rotWithShape="1">
          <a:blip r:embed="rId7">
            <a:alphaModFix/>
          </a:blip>
          <a:srcRect b="11681" l="0" r="0" t="12612"/>
          <a:stretch/>
        </p:blipFill>
        <p:spPr>
          <a:xfrm>
            <a:off x="7068312" y="723125"/>
            <a:ext cx="475277" cy="465790"/>
          </a:xfrm>
          <a:prstGeom prst="rect">
            <a:avLst/>
          </a:prstGeom>
          <a:noFill/>
          <a:ln>
            <a:noFill/>
          </a:ln>
        </p:spPr>
      </p:pic>
      <p:cxnSp>
        <p:nvCxnSpPr>
          <p:cNvPr id="470" name="Google Shape;470;p35"/>
          <p:cNvCxnSpPr/>
          <p:nvPr/>
        </p:nvCxnSpPr>
        <p:spPr>
          <a:xfrm flipH="1">
            <a:off x="548350" y="1238625"/>
            <a:ext cx="7315500" cy="22800"/>
          </a:xfrm>
          <a:prstGeom prst="straightConnector1">
            <a:avLst/>
          </a:prstGeom>
          <a:noFill/>
          <a:ln cap="flat" cmpd="sng" w="38100">
            <a:solidFill>
              <a:schemeClr val="accent3"/>
            </a:solidFill>
            <a:prstDash val="solid"/>
            <a:round/>
            <a:headEnd len="med" w="med" type="none"/>
            <a:tailEnd len="med" w="med" type="none"/>
          </a:ln>
        </p:spPr>
      </p:cxnSp>
      <p:cxnSp>
        <p:nvCxnSpPr>
          <p:cNvPr id="471" name="Google Shape;471;p35"/>
          <p:cNvCxnSpPr/>
          <p:nvPr/>
        </p:nvCxnSpPr>
        <p:spPr>
          <a:xfrm flipH="1">
            <a:off x="558000" y="1823800"/>
            <a:ext cx="7302600" cy="24600"/>
          </a:xfrm>
          <a:prstGeom prst="straightConnector1">
            <a:avLst/>
          </a:prstGeom>
          <a:noFill/>
          <a:ln cap="flat" cmpd="sng" w="38100">
            <a:solidFill>
              <a:schemeClr val="accent3"/>
            </a:solidFill>
            <a:prstDash val="solid"/>
            <a:round/>
            <a:headEnd len="med" w="med" type="none"/>
            <a:tailEnd len="med" w="med" type="none"/>
          </a:ln>
        </p:spPr>
      </p:cxnSp>
      <p:cxnSp>
        <p:nvCxnSpPr>
          <p:cNvPr id="472" name="Google Shape;472;p35"/>
          <p:cNvCxnSpPr/>
          <p:nvPr/>
        </p:nvCxnSpPr>
        <p:spPr>
          <a:xfrm flipH="1">
            <a:off x="558000" y="2469625"/>
            <a:ext cx="7302600" cy="17100"/>
          </a:xfrm>
          <a:prstGeom prst="straightConnector1">
            <a:avLst/>
          </a:prstGeom>
          <a:noFill/>
          <a:ln cap="flat" cmpd="sng" w="38100">
            <a:solidFill>
              <a:schemeClr val="accent3"/>
            </a:solidFill>
            <a:prstDash val="solid"/>
            <a:round/>
            <a:headEnd len="med" w="med" type="none"/>
            <a:tailEnd len="med" w="med" type="none"/>
          </a:ln>
        </p:spPr>
      </p:cxnSp>
      <p:cxnSp>
        <p:nvCxnSpPr>
          <p:cNvPr id="473" name="Google Shape;473;p35"/>
          <p:cNvCxnSpPr/>
          <p:nvPr/>
        </p:nvCxnSpPr>
        <p:spPr>
          <a:xfrm flipH="1">
            <a:off x="554900" y="3116550"/>
            <a:ext cx="7312200" cy="21600"/>
          </a:xfrm>
          <a:prstGeom prst="straightConnector1">
            <a:avLst/>
          </a:prstGeom>
          <a:noFill/>
          <a:ln cap="flat" cmpd="sng" w="38100">
            <a:solidFill>
              <a:schemeClr val="accent3"/>
            </a:solidFill>
            <a:prstDash val="solid"/>
            <a:round/>
            <a:headEnd len="med" w="med" type="none"/>
            <a:tailEnd len="med" w="med" type="none"/>
          </a:ln>
        </p:spPr>
      </p:cxnSp>
      <p:cxnSp>
        <p:nvCxnSpPr>
          <p:cNvPr id="474" name="Google Shape;474;p35"/>
          <p:cNvCxnSpPr/>
          <p:nvPr/>
        </p:nvCxnSpPr>
        <p:spPr>
          <a:xfrm flipH="1">
            <a:off x="564350" y="3761075"/>
            <a:ext cx="7304400" cy="22800"/>
          </a:xfrm>
          <a:prstGeom prst="straightConnector1">
            <a:avLst/>
          </a:prstGeom>
          <a:noFill/>
          <a:ln cap="flat" cmpd="sng" w="38100">
            <a:solidFill>
              <a:schemeClr val="accent3"/>
            </a:solidFill>
            <a:prstDash val="solid"/>
            <a:round/>
            <a:headEnd len="med" w="med" type="none"/>
            <a:tailEnd len="med" w="med" type="none"/>
          </a:ln>
        </p:spPr>
      </p:cxnSp>
      <p:cxnSp>
        <p:nvCxnSpPr>
          <p:cNvPr id="475" name="Google Shape;475;p35"/>
          <p:cNvCxnSpPr/>
          <p:nvPr/>
        </p:nvCxnSpPr>
        <p:spPr>
          <a:xfrm flipH="1">
            <a:off x="550200" y="4410700"/>
            <a:ext cx="7315200" cy="33900"/>
          </a:xfrm>
          <a:prstGeom prst="straightConnector1">
            <a:avLst/>
          </a:prstGeom>
          <a:noFill/>
          <a:ln cap="flat" cmpd="sng" w="38100">
            <a:solidFill>
              <a:schemeClr val="accent3"/>
            </a:solidFill>
            <a:prstDash val="solid"/>
            <a:round/>
            <a:headEnd len="med" w="med" type="none"/>
            <a:tailEnd len="med" w="med" type="none"/>
          </a:ln>
        </p:spPr>
      </p:cxnSp>
      <p:cxnSp>
        <p:nvCxnSpPr>
          <p:cNvPr id="476" name="Google Shape;476;p35"/>
          <p:cNvCxnSpPr/>
          <p:nvPr/>
        </p:nvCxnSpPr>
        <p:spPr>
          <a:xfrm>
            <a:off x="545225" y="1032000"/>
            <a:ext cx="12600" cy="3425700"/>
          </a:xfrm>
          <a:prstGeom prst="straightConnector1">
            <a:avLst/>
          </a:prstGeom>
          <a:noFill/>
          <a:ln cap="flat" cmpd="sng" w="38100">
            <a:solidFill>
              <a:schemeClr val="accent3"/>
            </a:solidFill>
            <a:prstDash val="solid"/>
            <a:round/>
            <a:headEnd len="med" w="med" type="none"/>
            <a:tailEnd len="med" w="med" type="none"/>
          </a:ln>
        </p:spPr>
      </p:cxnSp>
      <p:sp>
        <p:nvSpPr>
          <p:cNvPr id="477" name="Google Shape;477;p35"/>
          <p:cNvSpPr txBox="1"/>
          <p:nvPr/>
        </p:nvSpPr>
        <p:spPr>
          <a:xfrm>
            <a:off x="869788" y="799725"/>
            <a:ext cx="114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Feature</a:t>
            </a:r>
            <a:endParaRPr sz="200"/>
          </a:p>
        </p:txBody>
      </p:sp>
      <p:grpSp>
        <p:nvGrpSpPr>
          <p:cNvPr id="478" name="Google Shape;478;p35"/>
          <p:cNvGrpSpPr/>
          <p:nvPr/>
        </p:nvGrpSpPr>
        <p:grpSpPr>
          <a:xfrm>
            <a:off x="7051578" y="1321496"/>
            <a:ext cx="501125" cy="369736"/>
            <a:chOff x="5223609" y="3731112"/>
            <a:chExt cx="371782" cy="274285"/>
          </a:xfrm>
        </p:grpSpPr>
        <p:sp>
          <p:nvSpPr>
            <p:cNvPr id="479" name="Google Shape;479;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480" name="Google Shape;480;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grpSp>
        <p:nvGrpSpPr>
          <p:cNvPr id="481" name="Google Shape;481;p35"/>
          <p:cNvGrpSpPr/>
          <p:nvPr/>
        </p:nvGrpSpPr>
        <p:grpSpPr>
          <a:xfrm>
            <a:off x="7042478" y="2616771"/>
            <a:ext cx="501125" cy="369736"/>
            <a:chOff x="5223609" y="3731112"/>
            <a:chExt cx="371782" cy="274285"/>
          </a:xfrm>
        </p:grpSpPr>
        <p:sp>
          <p:nvSpPr>
            <p:cNvPr id="482" name="Google Shape;482;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483" name="Google Shape;483;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grpSp>
        <p:nvGrpSpPr>
          <p:cNvPr id="484" name="Google Shape;484;p35"/>
          <p:cNvGrpSpPr/>
          <p:nvPr/>
        </p:nvGrpSpPr>
        <p:grpSpPr>
          <a:xfrm>
            <a:off x="7055390" y="3264746"/>
            <a:ext cx="501125" cy="369736"/>
            <a:chOff x="5223609" y="3731112"/>
            <a:chExt cx="371782" cy="274285"/>
          </a:xfrm>
        </p:grpSpPr>
        <p:sp>
          <p:nvSpPr>
            <p:cNvPr id="485" name="Google Shape;485;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486" name="Google Shape;486;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grpSp>
        <p:nvGrpSpPr>
          <p:cNvPr id="487" name="Google Shape;487;p35"/>
          <p:cNvGrpSpPr/>
          <p:nvPr/>
        </p:nvGrpSpPr>
        <p:grpSpPr>
          <a:xfrm>
            <a:off x="7068290" y="3912421"/>
            <a:ext cx="501125" cy="369736"/>
            <a:chOff x="5223609" y="3731112"/>
            <a:chExt cx="371782" cy="274285"/>
          </a:xfrm>
        </p:grpSpPr>
        <p:sp>
          <p:nvSpPr>
            <p:cNvPr id="488" name="Google Shape;488;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489" name="Google Shape;489;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490" name="Google Shape;490;p35"/>
          <p:cNvSpPr txBox="1"/>
          <p:nvPr>
            <p:ph idx="4294967295" type="subTitle"/>
          </p:nvPr>
        </p:nvSpPr>
        <p:spPr>
          <a:xfrm flipH="1">
            <a:off x="661738" y="1357213"/>
            <a:ext cx="1562400" cy="3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400">
                <a:latin typeface="Outfit"/>
                <a:ea typeface="Outfit"/>
                <a:cs typeface="Outfit"/>
                <a:sym typeface="Outfit"/>
              </a:rPr>
              <a:t>Competitiveness</a:t>
            </a:r>
            <a:endParaRPr b="1" sz="1400">
              <a:latin typeface="Outfit"/>
              <a:ea typeface="Outfit"/>
              <a:cs typeface="Outfit"/>
              <a:sym typeface="Outfit"/>
            </a:endParaRPr>
          </a:p>
        </p:txBody>
      </p:sp>
      <p:grpSp>
        <p:nvGrpSpPr>
          <p:cNvPr id="491" name="Google Shape;491;p35"/>
          <p:cNvGrpSpPr/>
          <p:nvPr/>
        </p:nvGrpSpPr>
        <p:grpSpPr>
          <a:xfrm>
            <a:off x="2607078" y="1323858"/>
            <a:ext cx="501125" cy="369736"/>
            <a:chOff x="5223609" y="3731112"/>
            <a:chExt cx="371782" cy="274285"/>
          </a:xfrm>
        </p:grpSpPr>
        <p:sp>
          <p:nvSpPr>
            <p:cNvPr id="492" name="Google Shape;492;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493" name="Google Shape;493;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494" name="Google Shape;494;p35"/>
          <p:cNvSpPr txBox="1"/>
          <p:nvPr>
            <p:ph idx="4294967295" type="subTitle"/>
          </p:nvPr>
        </p:nvSpPr>
        <p:spPr>
          <a:xfrm flipH="1">
            <a:off x="548400" y="1884200"/>
            <a:ext cx="1793400" cy="6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400">
                <a:latin typeface="Outfit"/>
                <a:ea typeface="Outfit"/>
                <a:cs typeface="Outfit"/>
                <a:sym typeface="Outfit"/>
              </a:rPr>
              <a:t>Send Pictures (Friends/Strangers)</a:t>
            </a:r>
            <a:endParaRPr b="1" sz="1400">
              <a:latin typeface="Outfit"/>
              <a:ea typeface="Outfit"/>
              <a:cs typeface="Outfit"/>
              <a:sym typeface="Outfit"/>
            </a:endParaRPr>
          </a:p>
        </p:txBody>
      </p:sp>
      <p:grpSp>
        <p:nvGrpSpPr>
          <p:cNvPr id="495" name="Google Shape;495;p35"/>
          <p:cNvGrpSpPr/>
          <p:nvPr/>
        </p:nvGrpSpPr>
        <p:grpSpPr>
          <a:xfrm>
            <a:off x="2393029" y="2044781"/>
            <a:ext cx="309657" cy="228479"/>
            <a:chOff x="5223609" y="3731112"/>
            <a:chExt cx="371782" cy="274285"/>
          </a:xfrm>
        </p:grpSpPr>
        <p:sp>
          <p:nvSpPr>
            <p:cNvPr id="496" name="Google Shape;496;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sp>
          <p:nvSpPr>
            <p:cNvPr id="497" name="Google Shape;497;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grpSp>
      <p:sp>
        <p:nvSpPr>
          <p:cNvPr id="498" name="Google Shape;498;p35"/>
          <p:cNvSpPr txBox="1"/>
          <p:nvPr/>
        </p:nvSpPr>
        <p:spPr>
          <a:xfrm>
            <a:off x="2620038" y="1912700"/>
            <a:ext cx="47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Outfit"/>
                <a:ea typeface="Outfit"/>
                <a:cs typeface="Outfit"/>
                <a:sym typeface="Outfit"/>
              </a:rPr>
              <a:t>/</a:t>
            </a:r>
            <a:endParaRPr b="1" sz="2000"/>
          </a:p>
        </p:txBody>
      </p:sp>
      <p:sp>
        <p:nvSpPr>
          <p:cNvPr id="499" name="Google Shape;499;p35"/>
          <p:cNvSpPr txBox="1"/>
          <p:nvPr/>
        </p:nvSpPr>
        <p:spPr>
          <a:xfrm>
            <a:off x="3754675" y="1908813"/>
            <a:ext cx="47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Outfit"/>
                <a:ea typeface="Outfit"/>
                <a:cs typeface="Outfit"/>
                <a:sym typeface="Outfit"/>
              </a:rPr>
              <a:t>/</a:t>
            </a:r>
            <a:endParaRPr b="1" sz="2000"/>
          </a:p>
        </p:txBody>
      </p:sp>
      <p:sp>
        <p:nvSpPr>
          <p:cNvPr id="500" name="Google Shape;500;p35"/>
          <p:cNvSpPr txBox="1"/>
          <p:nvPr/>
        </p:nvSpPr>
        <p:spPr>
          <a:xfrm>
            <a:off x="4858550" y="1912700"/>
            <a:ext cx="47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Outfit"/>
                <a:ea typeface="Outfit"/>
                <a:cs typeface="Outfit"/>
                <a:sym typeface="Outfit"/>
              </a:rPr>
              <a:t>/</a:t>
            </a:r>
            <a:endParaRPr b="1" sz="2000"/>
          </a:p>
        </p:txBody>
      </p:sp>
      <p:sp>
        <p:nvSpPr>
          <p:cNvPr id="501" name="Google Shape;501;p35"/>
          <p:cNvSpPr txBox="1"/>
          <p:nvPr/>
        </p:nvSpPr>
        <p:spPr>
          <a:xfrm>
            <a:off x="5966900" y="1884200"/>
            <a:ext cx="47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Outfit"/>
                <a:ea typeface="Outfit"/>
                <a:cs typeface="Outfit"/>
                <a:sym typeface="Outfit"/>
              </a:rPr>
              <a:t>/</a:t>
            </a:r>
            <a:endParaRPr b="1" sz="2000"/>
          </a:p>
        </p:txBody>
      </p:sp>
      <p:sp>
        <p:nvSpPr>
          <p:cNvPr id="502" name="Google Shape;502;p35"/>
          <p:cNvSpPr txBox="1"/>
          <p:nvPr/>
        </p:nvSpPr>
        <p:spPr>
          <a:xfrm>
            <a:off x="7064538" y="1907700"/>
            <a:ext cx="47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Outfit"/>
                <a:ea typeface="Outfit"/>
                <a:cs typeface="Outfit"/>
                <a:sym typeface="Outfit"/>
              </a:rPr>
              <a:t>/</a:t>
            </a:r>
            <a:endParaRPr b="1" sz="2000"/>
          </a:p>
        </p:txBody>
      </p:sp>
      <p:grpSp>
        <p:nvGrpSpPr>
          <p:cNvPr id="503" name="Google Shape;503;p35"/>
          <p:cNvGrpSpPr/>
          <p:nvPr/>
        </p:nvGrpSpPr>
        <p:grpSpPr>
          <a:xfrm>
            <a:off x="6873354" y="2044781"/>
            <a:ext cx="309657" cy="228479"/>
            <a:chOff x="5223609" y="3731112"/>
            <a:chExt cx="371782" cy="274285"/>
          </a:xfrm>
        </p:grpSpPr>
        <p:sp>
          <p:nvSpPr>
            <p:cNvPr id="504" name="Google Shape;504;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sp>
          <p:nvSpPr>
            <p:cNvPr id="505" name="Google Shape;505;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grpSp>
      <p:grpSp>
        <p:nvGrpSpPr>
          <p:cNvPr id="506" name="Google Shape;506;p35"/>
          <p:cNvGrpSpPr/>
          <p:nvPr/>
        </p:nvGrpSpPr>
        <p:grpSpPr>
          <a:xfrm>
            <a:off x="7426704" y="2016256"/>
            <a:ext cx="309657" cy="228479"/>
            <a:chOff x="5223609" y="3731112"/>
            <a:chExt cx="371782" cy="274285"/>
          </a:xfrm>
        </p:grpSpPr>
        <p:sp>
          <p:nvSpPr>
            <p:cNvPr id="507" name="Google Shape;507;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sp>
          <p:nvSpPr>
            <p:cNvPr id="508" name="Google Shape;508;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grpSp>
      <p:sp>
        <p:nvSpPr>
          <p:cNvPr id="509" name="Google Shape;509;p35"/>
          <p:cNvSpPr txBox="1"/>
          <p:nvPr>
            <p:ph idx="4294967295" type="subTitle"/>
          </p:nvPr>
        </p:nvSpPr>
        <p:spPr>
          <a:xfrm flipH="1">
            <a:off x="599625" y="2500363"/>
            <a:ext cx="1793400" cy="6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400">
                <a:latin typeface="Outfit"/>
                <a:ea typeface="Outfit"/>
                <a:cs typeface="Outfit"/>
                <a:sym typeface="Outfit"/>
              </a:rPr>
              <a:t>Collectible </a:t>
            </a:r>
            <a:r>
              <a:rPr b="1" lang="en" sz="1400">
                <a:latin typeface="Outfit"/>
                <a:ea typeface="Outfit"/>
                <a:cs typeface="Outfit"/>
                <a:sym typeface="Outfit"/>
              </a:rPr>
              <a:t>Rewards</a:t>
            </a:r>
            <a:endParaRPr b="1" sz="1400">
              <a:latin typeface="Outfit"/>
              <a:ea typeface="Outfit"/>
              <a:cs typeface="Outfit"/>
              <a:sym typeface="Outfit"/>
            </a:endParaRPr>
          </a:p>
        </p:txBody>
      </p:sp>
      <p:grpSp>
        <p:nvGrpSpPr>
          <p:cNvPr id="510" name="Google Shape;510;p35"/>
          <p:cNvGrpSpPr/>
          <p:nvPr/>
        </p:nvGrpSpPr>
        <p:grpSpPr>
          <a:xfrm>
            <a:off x="3741728" y="2616771"/>
            <a:ext cx="501125" cy="369736"/>
            <a:chOff x="5223609" y="3731112"/>
            <a:chExt cx="371782" cy="274285"/>
          </a:xfrm>
        </p:grpSpPr>
        <p:sp>
          <p:nvSpPr>
            <p:cNvPr id="511" name="Google Shape;511;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12" name="Google Shape;512;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513" name="Google Shape;513;p35"/>
          <p:cNvSpPr txBox="1"/>
          <p:nvPr>
            <p:ph idx="4294967295" type="subTitle"/>
          </p:nvPr>
        </p:nvSpPr>
        <p:spPr>
          <a:xfrm flipH="1">
            <a:off x="548400" y="3130713"/>
            <a:ext cx="1793400" cy="6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400">
                <a:latin typeface="Outfit"/>
                <a:ea typeface="Outfit"/>
                <a:cs typeface="Outfit"/>
                <a:sym typeface="Outfit"/>
              </a:rPr>
              <a:t>Recipe Selection/</a:t>
            </a:r>
            <a:endParaRPr b="1" sz="1400">
              <a:latin typeface="Outfit"/>
              <a:ea typeface="Outfit"/>
              <a:cs typeface="Outfit"/>
              <a:sym typeface="Outfit"/>
            </a:endParaRPr>
          </a:p>
          <a:p>
            <a:pPr indent="0" lvl="0" marL="0" rtl="0" algn="ctr">
              <a:spcBef>
                <a:spcPts val="0"/>
              </a:spcBef>
              <a:spcAft>
                <a:spcPts val="0"/>
              </a:spcAft>
              <a:buNone/>
            </a:pPr>
            <a:r>
              <a:rPr b="1" lang="en" sz="1400">
                <a:latin typeface="Outfit"/>
                <a:ea typeface="Outfit"/>
                <a:cs typeface="Outfit"/>
                <a:sym typeface="Outfit"/>
              </a:rPr>
              <a:t>Choices</a:t>
            </a:r>
            <a:endParaRPr b="1" sz="1400">
              <a:latin typeface="Outfit"/>
              <a:ea typeface="Outfit"/>
              <a:cs typeface="Outfit"/>
              <a:sym typeface="Outfit"/>
            </a:endParaRPr>
          </a:p>
        </p:txBody>
      </p:sp>
      <p:sp>
        <p:nvSpPr>
          <p:cNvPr id="514" name="Google Shape;514;p35"/>
          <p:cNvSpPr/>
          <p:nvPr/>
        </p:nvSpPr>
        <p:spPr>
          <a:xfrm>
            <a:off x="3741725" y="1357750"/>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5"/>
          <p:cNvSpPr/>
          <p:nvPr/>
        </p:nvSpPr>
        <p:spPr>
          <a:xfrm>
            <a:off x="2633363" y="2616775"/>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6" name="Google Shape;516;p35"/>
          <p:cNvGrpSpPr/>
          <p:nvPr/>
        </p:nvGrpSpPr>
        <p:grpSpPr>
          <a:xfrm>
            <a:off x="3560779" y="2044781"/>
            <a:ext cx="309657" cy="228479"/>
            <a:chOff x="5223609" y="3731112"/>
            <a:chExt cx="371782" cy="274285"/>
          </a:xfrm>
        </p:grpSpPr>
        <p:sp>
          <p:nvSpPr>
            <p:cNvPr id="517" name="Google Shape;517;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sp>
          <p:nvSpPr>
            <p:cNvPr id="518" name="Google Shape;518;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grpSp>
      <p:sp>
        <p:nvSpPr>
          <p:cNvPr id="519" name="Google Shape;519;p35"/>
          <p:cNvSpPr/>
          <p:nvPr/>
        </p:nvSpPr>
        <p:spPr>
          <a:xfrm>
            <a:off x="2976888" y="2044775"/>
            <a:ext cx="309664" cy="228484"/>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5"/>
          <p:cNvSpPr/>
          <p:nvPr/>
        </p:nvSpPr>
        <p:spPr>
          <a:xfrm>
            <a:off x="4144638" y="2044775"/>
            <a:ext cx="309664" cy="228484"/>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5"/>
          <p:cNvSpPr txBox="1"/>
          <p:nvPr>
            <p:ph idx="4294967295" type="subTitle"/>
          </p:nvPr>
        </p:nvSpPr>
        <p:spPr>
          <a:xfrm flipH="1">
            <a:off x="599625" y="3659625"/>
            <a:ext cx="1793400" cy="68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300">
                <a:latin typeface="Outfit"/>
                <a:ea typeface="Outfit"/>
                <a:cs typeface="Outfit"/>
                <a:sym typeface="Outfit"/>
              </a:rPr>
              <a:t>Accommodate</a:t>
            </a:r>
            <a:r>
              <a:rPr b="1" lang="en" sz="1300">
                <a:latin typeface="Outfit"/>
                <a:ea typeface="Outfit"/>
                <a:cs typeface="Outfit"/>
                <a:sym typeface="Outfit"/>
              </a:rPr>
              <a:t> Dietary Restrictions</a:t>
            </a:r>
            <a:endParaRPr b="1" sz="1300">
              <a:latin typeface="Outfit"/>
              <a:ea typeface="Outfit"/>
              <a:cs typeface="Outfit"/>
              <a:sym typeface="Outfit"/>
            </a:endParaRPr>
          </a:p>
        </p:txBody>
      </p:sp>
      <p:sp>
        <p:nvSpPr>
          <p:cNvPr id="522" name="Google Shape;522;p35"/>
          <p:cNvSpPr/>
          <p:nvPr/>
        </p:nvSpPr>
        <p:spPr>
          <a:xfrm>
            <a:off x="4845588" y="3912425"/>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3" name="Google Shape;523;p35"/>
          <p:cNvGrpSpPr/>
          <p:nvPr/>
        </p:nvGrpSpPr>
        <p:grpSpPr>
          <a:xfrm>
            <a:off x="3741728" y="3912421"/>
            <a:ext cx="501125" cy="369736"/>
            <a:chOff x="5223609" y="3731112"/>
            <a:chExt cx="371782" cy="274285"/>
          </a:xfrm>
        </p:grpSpPr>
        <p:sp>
          <p:nvSpPr>
            <p:cNvPr id="524" name="Google Shape;524;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25" name="Google Shape;525;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526" name="Google Shape;526;p35"/>
          <p:cNvSpPr/>
          <p:nvPr/>
        </p:nvSpPr>
        <p:spPr>
          <a:xfrm>
            <a:off x="2633363" y="3912425"/>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7" name="Google Shape;527;p35"/>
          <p:cNvGrpSpPr/>
          <p:nvPr/>
        </p:nvGrpSpPr>
        <p:grpSpPr>
          <a:xfrm>
            <a:off x="2636803" y="3264746"/>
            <a:ext cx="501125" cy="369736"/>
            <a:chOff x="5223609" y="3731112"/>
            <a:chExt cx="371782" cy="274285"/>
          </a:xfrm>
        </p:grpSpPr>
        <p:sp>
          <p:nvSpPr>
            <p:cNvPr id="528" name="Google Shape;528;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29" name="Google Shape;529;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grpSp>
        <p:nvGrpSpPr>
          <p:cNvPr id="530" name="Google Shape;530;p35"/>
          <p:cNvGrpSpPr/>
          <p:nvPr/>
        </p:nvGrpSpPr>
        <p:grpSpPr>
          <a:xfrm>
            <a:off x="3741728" y="3264746"/>
            <a:ext cx="501125" cy="369736"/>
            <a:chOff x="5223609" y="3731112"/>
            <a:chExt cx="371782" cy="274285"/>
          </a:xfrm>
        </p:grpSpPr>
        <p:sp>
          <p:nvSpPr>
            <p:cNvPr id="531" name="Google Shape;531;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32" name="Google Shape;532;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533" name="Google Shape;533;p35"/>
          <p:cNvSpPr/>
          <p:nvPr/>
        </p:nvSpPr>
        <p:spPr>
          <a:xfrm>
            <a:off x="4845588" y="2616775"/>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4" name="Google Shape;534;p35"/>
          <p:cNvGrpSpPr/>
          <p:nvPr/>
        </p:nvGrpSpPr>
        <p:grpSpPr>
          <a:xfrm>
            <a:off x="4845590" y="3264746"/>
            <a:ext cx="501125" cy="369736"/>
            <a:chOff x="5223609" y="3731112"/>
            <a:chExt cx="371782" cy="274285"/>
          </a:xfrm>
        </p:grpSpPr>
        <p:sp>
          <p:nvSpPr>
            <p:cNvPr id="535" name="Google Shape;535;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36" name="Google Shape;536;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537" name="Google Shape;537;p35"/>
          <p:cNvSpPr/>
          <p:nvPr/>
        </p:nvSpPr>
        <p:spPr>
          <a:xfrm>
            <a:off x="4845588" y="1357750"/>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5"/>
          <p:cNvSpPr/>
          <p:nvPr/>
        </p:nvSpPr>
        <p:spPr>
          <a:xfrm>
            <a:off x="4633175" y="2044775"/>
            <a:ext cx="309664" cy="228484"/>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5"/>
          <p:cNvSpPr/>
          <p:nvPr/>
        </p:nvSpPr>
        <p:spPr>
          <a:xfrm>
            <a:off x="5217050" y="2044775"/>
            <a:ext cx="309664" cy="228484"/>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0" name="Google Shape;540;p35"/>
          <p:cNvGrpSpPr/>
          <p:nvPr/>
        </p:nvGrpSpPr>
        <p:grpSpPr>
          <a:xfrm>
            <a:off x="5953940" y="2616771"/>
            <a:ext cx="501125" cy="369736"/>
            <a:chOff x="5223609" y="3731112"/>
            <a:chExt cx="371782" cy="274285"/>
          </a:xfrm>
        </p:grpSpPr>
        <p:sp>
          <p:nvSpPr>
            <p:cNvPr id="541" name="Google Shape;541;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42" name="Google Shape;542;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grpSp>
        <p:nvGrpSpPr>
          <p:cNvPr id="543" name="Google Shape;543;p35"/>
          <p:cNvGrpSpPr/>
          <p:nvPr/>
        </p:nvGrpSpPr>
        <p:grpSpPr>
          <a:xfrm>
            <a:off x="5753279" y="2034781"/>
            <a:ext cx="309657" cy="228479"/>
            <a:chOff x="5223609" y="3731112"/>
            <a:chExt cx="371782" cy="274285"/>
          </a:xfrm>
        </p:grpSpPr>
        <p:sp>
          <p:nvSpPr>
            <p:cNvPr id="544" name="Google Shape;544;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sp>
          <p:nvSpPr>
            <p:cNvPr id="545" name="Google Shape;545;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grpSp>
      <p:grpSp>
        <p:nvGrpSpPr>
          <p:cNvPr id="546" name="Google Shape;546;p35"/>
          <p:cNvGrpSpPr/>
          <p:nvPr/>
        </p:nvGrpSpPr>
        <p:grpSpPr>
          <a:xfrm>
            <a:off x="6313304" y="2016256"/>
            <a:ext cx="309657" cy="228479"/>
            <a:chOff x="5223609" y="3731112"/>
            <a:chExt cx="371782" cy="274285"/>
          </a:xfrm>
        </p:grpSpPr>
        <p:sp>
          <p:nvSpPr>
            <p:cNvPr id="547" name="Google Shape;547;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sp>
          <p:nvSpPr>
            <p:cNvPr id="548" name="Google Shape;548;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76150" lIns="76150" spcFirstLastPara="1" rIns="76150" wrap="square" tIns="76150">
              <a:noAutofit/>
            </a:bodyPr>
            <a:lstStyle/>
            <a:p>
              <a:pPr indent="0" lvl="0" marL="0" rtl="0" algn="l">
                <a:spcBef>
                  <a:spcPts val="0"/>
                </a:spcBef>
                <a:spcAft>
                  <a:spcPts val="0"/>
                </a:spcAft>
                <a:buNone/>
              </a:pPr>
              <a:r>
                <a:t/>
              </a:r>
              <a:endParaRPr sz="1166"/>
            </a:p>
          </p:txBody>
        </p:sp>
      </p:grpSp>
      <p:sp>
        <p:nvSpPr>
          <p:cNvPr id="549" name="Google Shape;549;p35"/>
          <p:cNvSpPr/>
          <p:nvPr/>
        </p:nvSpPr>
        <p:spPr>
          <a:xfrm>
            <a:off x="5953938" y="1357750"/>
            <a:ext cx="501113" cy="369722"/>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0" name="Google Shape;550;p35"/>
          <p:cNvGrpSpPr/>
          <p:nvPr/>
        </p:nvGrpSpPr>
        <p:grpSpPr>
          <a:xfrm>
            <a:off x="5953940" y="3264746"/>
            <a:ext cx="501125" cy="369736"/>
            <a:chOff x="5223609" y="3731112"/>
            <a:chExt cx="371782" cy="274285"/>
          </a:xfrm>
        </p:grpSpPr>
        <p:sp>
          <p:nvSpPr>
            <p:cNvPr id="551" name="Google Shape;551;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52" name="Google Shape;552;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grpSp>
        <p:nvGrpSpPr>
          <p:cNvPr id="553" name="Google Shape;553;p35"/>
          <p:cNvGrpSpPr/>
          <p:nvPr/>
        </p:nvGrpSpPr>
        <p:grpSpPr>
          <a:xfrm>
            <a:off x="5945915" y="3912421"/>
            <a:ext cx="501125" cy="369736"/>
            <a:chOff x="5223609" y="3731112"/>
            <a:chExt cx="371782" cy="274285"/>
          </a:xfrm>
        </p:grpSpPr>
        <p:sp>
          <p:nvSpPr>
            <p:cNvPr id="554" name="Google Shape;554;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sp>
          <p:nvSpPr>
            <p:cNvPr id="555" name="Google Shape;555;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38761D"/>
            </a:solidFill>
            <a:ln>
              <a:noFill/>
            </a:ln>
          </p:spPr>
          <p:txBody>
            <a:bodyPr anchorCtr="0" anchor="ctr" bIns="123250" lIns="123250" spcFirstLastPara="1" rIns="123250" wrap="square" tIns="123250">
              <a:noAutofit/>
            </a:bodyPr>
            <a:lstStyle/>
            <a:p>
              <a:pPr indent="0" lvl="0" marL="0" rtl="0" algn="l">
                <a:spcBef>
                  <a:spcPts val="0"/>
                </a:spcBef>
                <a:spcAft>
                  <a:spcPts val="0"/>
                </a:spcAft>
                <a:buNone/>
              </a:pPr>
              <a:r>
                <a:t/>
              </a:r>
              <a:endParaRPr sz="1887"/>
            </a:p>
          </p:txBody>
        </p:sp>
      </p:grpSp>
      <p:sp>
        <p:nvSpPr>
          <p:cNvPr id="556" name="Google Shape;556;p35"/>
          <p:cNvSpPr txBox="1"/>
          <p:nvPr/>
        </p:nvSpPr>
        <p:spPr>
          <a:xfrm>
            <a:off x="6404561" y="3694925"/>
            <a:ext cx="381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Outfit"/>
                <a:ea typeface="Outfit"/>
                <a:cs typeface="Outfit"/>
                <a:sym typeface="Outfit"/>
              </a:rPr>
              <a:t>*</a:t>
            </a:r>
            <a:endParaRPr sz="2000"/>
          </a:p>
        </p:txBody>
      </p:sp>
      <p:sp>
        <p:nvSpPr>
          <p:cNvPr id="557" name="Google Shape;557;p35"/>
          <p:cNvSpPr txBox="1"/>
          <p:nvPr>
            <p:ph idx="4294967295" type="subTitle"/>
          </p:nvPr>
        </p:nvSpPr>
        <p:spPr>
          <a:xfrm flipH="1">
            <a:off x="5210000" y="4084150"/>
            <a:ext cx="1793400" cy="687000"/>
          </a:xfrm>
          <a:prstGeom prst="rect">
            <a:avLst/>
          </a:prstGeom>
        </p:spPr>
        <p:txBody>
          <a:bodyPr anchorCtr="0" anchor="b" bIns="91425" lIns="91425" spcFirstLastPara="1" rIns="91425" wrap="square" tIns="91425">
            <a:noAutofit/>
          </a:bodyPr>
          <a:lstStyle/>
          <a:p>
            <a:pPr indent="0" lvl="0" marL="457200" rtl="0" algn="l">
              <a:spcBef>
                <a:spcPts val="0"/>
              </a:spcBef>
              <a:spcAft>
                <a:spcPts val="0"/>
              </a:spcAft>
              <a:buNone/>
            </a:pPr>
            <a:r>
              <a:rPr b="1" lang="en" sz="1300">
                <a:latin typeface="Outfit"/>
                <a:ea typeface="Outfit"/>
                <a:cs typeface="Outfit"/>
                <a:sym typeface="Outfit"/>
              </a:rPr>
              <a:t>* </a:t>
            </a:r>
            <a:r>
              <a:rPr b="1" lang="en" sz="1300">
                <a:latin typeface="Outfit"/>
                <a:ea typeface="Outfit"/>
                <a:cs typeface="Outfit"/>
                <a:sym typeface="Outfit"/>
              </a:rPr>
              <a:t>= Self-Filter</a:t>
            </a:r>
            <a:endParaRPr b="1" sz="1300">
              <a:latin typeface="Outfit"/>
              <a:ea typeface="Outfit"/>
              <a:cs typeface="Outfit"/>
              <a:sym typeface="Outfi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36"/>
          <p:cNvSpPr txBox="1"/>
          <p:nvPr>
            <p:ph type="title"/>
          </p:nvPr>
        </p:nvSpPr>
        <p:spPr>
          <a:xfrm>
            <a:off x="2046300" y="761797"/>
            <a:ext cx="50514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Values in Design</a:t>
            </a:r>
            <a:endParaRPr/>
          </a:p>
        </p:txBody>
      </p:sp>
      <p:sp>
        <p:nvSpPr>
          <p:cNvPr id="563" name="Google Shape;563;p36"/>
          <p:cNvSpPr txBox="1"/>
          <p:nvPr>
            <p:ph idx="1" type="subTitle"/>
          </p:nvPr>
        </p:nvSpPr>
        <p:spPr>
          <a:xfrm>
            <a:off x="2046300" y="2951700"/>
            <a:ext cx="5051400" cy="95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Stakeholders </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Ethical Implications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7"/>
          <p:cNvSpPr txBox="1"/>
          <p:nvPr>
            <p:ph type="title"/>
          </p:nvPr>
        </p:nvSpPr>
        <p:spPr>
          <a:xfrm>
            <a:off x="899675" y="686800"/>
            <a:ext cx="6838500" cy="103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Explored Solution/Task:</a:t>
            </a:r>
            <a:endParaRPr sz="3600"/>
          </a:p>
          <a:p>
            <a:pPr indent="0" lvl="0" marL="0" rtl="0" algn="ctr">
              <a:spcBef>
                <a:spcPts val="0"/>
              </a:spcBef>
              <a:spcAft>
                <a:spcPts val="0"/>
              </a:spcAft>
              <a:buNone/>
            </a:pPr>
            <a:r>
              <a:rPr lang="en" sz="3600"/>
              <a:t>Competitive Cooking</a:t>
            </a:r>
            <a:endParaRPr sz="3600"/>
          </a:p>
        </p:txBody>
      </p:sp>
      <p:sp>
        <p:nvSpPr>
          <p:cNvPr id="569" name="Google Shape;569;p37"/>
          <p:cNvSpPr txBox="1"/>
          <p:nvPr>
            <p:ph idx="1" type="subTitle"/>
          </p:nvPr>
        </p:nvSpPr>
        <p:spPr>
          <a:xfrm>
            <a:off x="1405800" y="1762950"/>
            <a:ext cx="63324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t>Users cook from same prompt, same ingredients options, then post photos to compare.</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569"/>
                                        </p:tgtEl>
                                        <p:attrNameLst>
                                          <p:attrName>ppt_w</p:attrName>
                                        </p:attrNameLst>
                                      </p:cBhvr>
                                      <p:tavLst>
                                        <p:tav fmla="" tm="0">
                                          <p:val>
                                            <p:strVal val="#ppt_w"/>
                                          </p:val>
                                        </p:tav>
                                        <p:tav fmla="" tm="100000">
                                          <p:val>
                                            <p:strVal val="0"/>
                                          </p:val>
                                        </p:tav>
                                      </p:tavLst>
                                    </p:anim>
                                    <p:anim calcmode="lin" valueType="num">
                                      <p:cBhvr additive="base">
                                        <p:cTn dur="1000"/>
                                        <p:tgtEl>
                                          <p:spTgt spid="569"/>
                                        </p:tgtEl>
                                        <p:attrNameLst>
                                          <p:attrName>ppt_h</p:attrName>
                                        </p:attrNameLst>
                                      </p:cBhvr>
                                      <p:tavLst>
                                        <p:tav fmla="" tm="0">
                                          <p:val>
                                            <p:strVal val="#ppt_h"/>
                                          </p:val>
                                        </p:tav>
                                        <p:tav fmla="" tm="100000">
                                          <p:val>
                                            <p:strVal val="0"/>
                                          </p:val>
                                        </p:tav>
                                      </p:tavLst>
                                    </p:anim>
                                    <p:set>
                                      <p:cBhvr>
                                        <p:cTn dur="1" fill="hold">
                                          <p:stCondLst>
                                            <p:cond delay="1000"/>
                                          </p:stCondLst>
                                        </p:cTn>
                                        <p:tgtEl>
                                          <p:spTgt spid="56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Competitive Cooking Stakeholders</a:t>
            </a:r>
            <a:endParaRPr>
              <a:solidFill>
                <a:schemeClr val="accent3"/>
              </a:solidFill>
            </a:endParaRPr>
          </a:p>
        </p:txBody>
      </p:sp>
      <p:sp>
        <p:nvSpPr>
          <p:cNvPr id="575" name="Google Shape;575;p38"/>
          <p:cNvSpPr txBox="1"/>
          <p:nvPr/>
        </p:nvSpPr>
        <p:spPr>
          <a:xfrm flipH="1">
            <a:off x="4326900" y="1290150"/>
            <a:ext cx="38520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Indirect</a:t>
            </a:r>
            <a:endParaRPr b="1" sz="1800">
              <a:solidFill>
                <a:schemeClr val="accent3"/>
              </a:solidFill>
              <a:latin typeface="Outfit"/>
              <a:ea typeface="Outfit"/>
              <a:cs typeface="Outfit"/>
              <a:sym typeface="Outfit"/>
            </a:endParaRPr>
          </a:p>
        </p:txBody>
      </p:sp>
      <p:sp>
        <p:nvSpPr>
          <p:cNvPr id="576" name="Google Shape;576;p38"/>
          <p:cNvSpPr txBox="1"/>
          <p:nvPr/>
        </p:nvSpPr>
        <p:spPr>
          <a:xfrm flipH="1">
            <a:off x="4326900" y="1825425"/>
            <a:ext cx="4097100" cy="24765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Sellers of ingredients chosen for challenges (local merchants, large grocery stores, etc.)</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Those living with/interacting with users while they cook/shop for groceries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Chefs/Cookbooks/Sources of recipes either used in-app or used by users</a:t>
            </a:r>
            <a:endParaRPr>
              <a:solidFill>
                <a:schemeClr val="dk1"/>
              </a:solidFill>
              <a:latin typeface="Poppins"/>
              <a:ea typeface="Poppins"/>
              <a:cs typeface="Poppins"/>
              <a:sym typeface="Poppins"/>
            </a:endParaRPr>
          </a:p>
        </p:txBody>
      </p:sp>
      <p:sp>
        <p:nvSpPr>
          <p:cNvPr id="577" name="Google Shape;577;p38"/>
          <p:cNvSpPr txBox="1"/>
          <p:nvPr/>
        </p:nvSpPr>
        <p:spPr>
          <a:xfrm flipH="1">
            <a:off x="719997" y="1290138"/>
            <a:ext cx="33654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Direct:</a:t>
            </a:r>
            <a:endParaRPr sz="1300">
              <a:solidFill>
                <a:schemeClr val="dk1"/>
              </a:solidFill>
              <a:latin typeface="Outfit SemiBold"/>
              <a:ea typeface="Outfit SemiBold"/>
              <a:cs typeface="Outfit SemiBold"/>
              <a:sym typeface="Outfit SemiBold"/>
            </a:endParaRPr>
          </a:p>
        </p:txBody>
      </p:sp>
      <p:sp>
        <p:nvSpPr>
          <p:cNvPr id="578" name="Google Shape;578;p38"/>
          <p:cNvSpPr txBox="1"/>
          <p:nvPr/>
        </p:nvSpPr>
        <p:spPr>
          <a:xfrm flipH="1">
            <a:off x="720150" y="1825425"/>
            <a:ext cx="3020400" cy="15678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Users (young adults living independently for first time)</a:t>
            </a:r>
            <a:endParaRPr sz="1300">
              <a:solidFill>
                <a:schemeClr val="dk1"/>
              </a:solidFill>
              <a:latin typeface="Poppins"/>
              <a:ea typeface="Poppins"/>
              <a:cs typeface="Poppins"/>
              <a:sym typeface="Poppins"/>
            </a:endParaRPr>
          </a:p>
          <a:p>
            <a:pPr indent="-311150" lvl="1" marL="9144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Includes </a:t>
            </a:r>
            <a:r>
              <a:rPr lang="en" sz="1300">
                <a:solidFill>
                  <a:schemeClr val="dk1"/>
                </a:solidFill>
                <a:latin typeface="Poppins"/>
                <a:ea typeface="Poppins"/>
                <a:cs typeface="Poppins"/>
                <a:sym typeface="Poppins"/>
              </a:rPr>
              <a:t>user's</a:t>
            </a:r>
            <a:r>
              <a:rPr lang="en" sz="1300">
                <a:solidFill>
                  <a:schemeClr val="dk1"/>
                </a:solidFill>
                <a:latin typeface="Poppins"/>
                <a:ea typeface="Poppins"/>
                <a:cs typeface="Poppins"/>
                <a:sym typeface="Poppins"/>
              </a:rPr>
              <a:t> friends who become users themselves!</a:t>
            </a:r>
            <a:endParaRPr sz="1300">
              <a:solidFill>
                <a:schemeClr val="dk1"/>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Competitive Cooking Ethics (Tarot Cards)</a:t>
            </a:r>
            <a:endParaRPr>
              <a:solidFill>
                <a:schemeClr val="accent3"/>
              </a:solidFill>
            </a:endParaRPr>
          </a:p>
        </p:txBody>
      </p:sp>
      <p:sp>
        <p:nvSpPr>
          <p:cNvPr id="584" name="Google Shape;584;p39"/>
          <p:cNvSpPr txBox="1"/>
          <p:nvPr/>
        </p:nvSpPr>
        <p:spPr>
          <a:xfrm flipH="1">
            <a:off x="474900" y="1277450"/>
            <a:ext cx="38520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Mother Nature</a:t>
            </a:r>
            <a:endParaRPr b="1" sz="1800">
              <a:solidFill>
                <a:schemeClr val="accent3"/>
              </a:solidFill>
              <a:latin typeface="Outfit"/>
              <a:ea typeface="Outfit"/>
              <a:cs typeface="Outfit"/>
              <a:sym typeface="Outfit"/>
            </a:endParaRPr>
          </a:p>
        </p:txBody>
      </p:sp>
      <p:sp>
        <p:nvSpPr>
          <p:cNvPr id="585" name="Google Shape;585;p39"/>
          <p:cNvSpPr txBox="1"/>
          <p:nvPr/>
        </p:nvSpPr>
        <p:spPr>
          <a:xfrm flipH="1">
            <a:off x="474875" y="1812725"/>
            <a:ext cx="5925000" cy="29160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Generally, our app is good for the environment encourages cooking at home, which is more sustainable (especially if users have ingredients at home already)</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A potentially harmful aspect is food waste - users may get more attached to "winning" competition or taking pictures than actually eating their creation</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The absence of tangible rewards (e.g. money) should reduce risk of this issue.</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We can also limit virtual rewards possible per day, to reduce possibility of person attempting to win every competition possible.</a:t>
            </a:r>
            <a:endParaRPr>
              <a:solidFill>
                <a:schemeClr val="dk1"/>
              </a:solidFill>
              <a:latin typeface="Poppins"/>
              <a:ea typeface="Poppins"/>
              <a:cs typeface="Poppins"/>
              <a:sym typeface="Poppins"/>
            </a:endParaRPr>
          </a:p>
        </p:txBody>
      </p:sp>
      <p:pic>
        <p:nvPicPr>
          <p:cNvPr id="586" name="Google Shape;586;p39"/>
          <p:cNvPicPr preferRelativeResize="0"/>
          <p:nvPr/>
        </p:nvPicPr>
        <p:blipFill>
          <a:blip r:embed="rId3">
            <a:alphaModFix/>
          </a:blip>
          <a:stretch>
            <a:fillRect/>
          </a:stretch>
        </p:blipFill>
        <p:spPr>
          <a:xfrm>
            <a:off x="6530475" y="1017725"/>
            <a:ext cx="2219825" cy="3305075"/>
          </a:xfrm>
          <a:prstGeom prst="rect">
            <a:avLst/>
          </a:prstGeom>
          <a:noFill/>
          <a:ln>
            <a:noFill/>
          </a:ln>
        </p:spPr>
      </p:pic>
      <p:sp>
        <p:nvSpPr>
          <p:cNvPr id="587" name="Google Shape;587;p39"/>
          <p:cNvSpPr txBox="1"/>
          <p:nvPr/>
        </p:nvSpPr>
        <p:spPr>
          <a:xfrm>
            <a:off x="4686725" y="4391300"/>
            <a:ext cx="438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Q: </a:t>
            </a:r>
            <a:r>
              <a:rPr lang="en" sz="1000"/>
              <a:t>I</a:t>
            </a:r>
            <a:r>
              <a:rPr lang="en" sz="1000"/>
              <a:t>f the environment was your client, how would your product change? What feedback would the environment give about your product? What is the most unsustainable behavior your product encourages?</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Competitive Cooking Ethics (Tarot Cards)</a:t>
            </a:r>
            <a:endParaRPr>
              <a:solidFill>
                <a:schemeClr val="accent3"/>
              </a:solidFill>
            </a:endParaRPr>
          </a:p>
        </p:txBody>
      </p:sp>
      <p:sp>
        <p:nvSpPr>
          <p:cNvPr id="593" name="Google Shape;593;p40"/>
          <p:cNvSpPr txBox="1"/>
          <p:nvPr/>
        </p:nvSpPr>
        <p:spPr>
          <a:xfrm flipH="1">
            <a:off x="474900" y="1277450"/>
            <a:ext cx="38520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The Forgotten</a:t>
            </a:r>
            <a:endParaRPr b="1" sz="1800">
              <a:solidFill>
                <a:schemeClr val="accent3"/>
              </a:solidFill>
              <a:latin typeface="Outfit"/>
              <a:ea typeface="Outfit"/>
              <a:cs typeface="Outfit"/>
              <a:sym typeface="Outfit"/>
            </a:endParaRPr>
          </a:p>
        </p:txBody>
      </p:sp>
      <p:sp>
        <p:nvSpPr>
          <p:cNvPr id="594" name="Google Shape;594;p40"/>
          <p:cNvSpPr txBox="1"/>
          <p:nvPr/>
        </p:nvSpPr>
        <p:spPr>
          <a:xfrm flipH="1">
            <a:off x="474875" y="1812725"/>
            <a:ext cx="5925000" cy="29160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Our user base may be more exclusive towards those with dietary restrictions - rewarding experimentation may reduce opportunities for these individuals to participate in the same way.</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We can tailor our app to be more generalized towards the most common dietary restrictions, and allow users to create their own custom challenges that accomodate more extreme restrictions</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Users may use challenges to help others better understand their experience of </a:t>
            </a:r>
            <a:r>
              <a:rPr lang="en">
                <a:solidFill>
                  <a:schemeClr val="dk1"/>
                </a:solidFill>
                <a:latin typeface="Poppins"/>
                <a:ea typeface="Poppins"/>
                <a:cs typeface="Poppins"/>
                <a:sym typeface="Poppins"/>
              </a:rPr>
              <a:t>accommodating</a:t>
            </a:r>
            <a:r>
              <a:rPr lang="en">
                <a:solidFill>
                  <a:schemeClr val="dk1"/>
                </a:solidFill>
                <a:latin typeface="Poppins"/>
                <a:ea typeface="Poppins"/>
                <a:cs typeface="Poppins"/>
                <a:sym typeface="Poppins"/>
              </a:rPr>
              <a:t> their own dietary restrictions!</a:t>
            </a:r>
            <a:endParaRPr>
              <a:solidFill>
                <a:schemeClr val="dk1"/>
              </a:solidFill>
              <a:latin typeface="Poppins"/>
              <a:ea typeface="Poppins"/>
              <a:cs typeface="Poppins"/>
              <a:sym typeface="Poppins"/>
            </a:endParaRPr>
          </a:p>
        </p:txBody>
      </p:sp>
      <p:sp>
        <p:nvSpPr>
          <p:cNvPr id="595" name="Google Shape;595;p40"/>
          <p:cNvSpPr txBox="1"/>
          <p:nvPr/>
        </p:nvSpPr>
        <p:spPr>
          <a:xfrm>
            <a:off x="4686725" y="4391300"/>
            <a:ext cx="438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Q: </a:t>
            </a:r>
            <a:r>
              <a:rPr lang="en" sz="1000"/>
              <a:t>When you picture your user base, who is excluded? If they used your product, what would their experience be like?</a:t>
            </a:r>
            <a:endParaRPr sz="1000"/>
          </a:p>
          <a:p>
            <a:pPr indent="0" lvl="0" marL="0" rtl="0" algn="l">
              <a:spcBef>
                <a:spcPts val="0"/>
              </a:spcBef>
              <a:spcAft>
                <a:spcPts val="0"/>
              </a:spcAft>
              <a:buNone/>
            </a:pPr>
            <a:r>
              <a:t/>
            </a:r>
            <a:endParaRPr sz="1000"/>
          </a:p>
        </p:txBody>
      </p:sp>
      <p:pic>
        <p:nvPicPr>
          <p:cNvPr id="596" name="Google Shape;596;p40"/>
          <p:cNvPicPr preferRelativeResize="0"/>
          <p:nvPr/>
        </p:nvPicPr>
        <p:blipFill>
          <a:blip r:embed="rId3">
            <a:alphaModFix/>
          </a:blip>
          <a:stretch>
            <a:fillRect/>
          </a:stretch>
        </p:blipFill>
        <p:spPr>
          <a:xfrm>
            <a:off x="6613656" y="1086225"/>
            <a:ext cx="2195556" cy="3305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Competitive Cooking Ethics (Tarot Cards)</a:t>
            </a:r>
            <a:endParaRPr>
              <a:solidFill>
                <a:schemeClr val="accent3"/>
              </a:solidFill>
            </a:endParaRPr>
          </a:p>
        </p:txBody>
      </p:sp>
      <p:sp>
        <p:nvSpPr>
          <p:cNvPr id="602" name="Google Shape;602;p41"/>
          <p:cNvSpPr txBox="1"/>
          <p:nvPr/>
        </p:nvSpPr>
        <p:spPr>
          <a:xfrm flipH="1">
            <a:off x="474900" y="1277450"/>
            <a:ext cx="38520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The Siren</a:t>
            </a:r>
            <a:endParaRPr b="1" sz="1800">
              <a:solidFill>
                <a:schemeClr val="accent3"/>
              </a:solidFill>
              <a:latin typeface="Outfit"/>
              <a:ea typeface="Outfit"/>
              <a:cs typeface="Outfit"/>
              <a:sym typeface="Outfit"/>
            </a:endParaRPr>
          </a:p>
        </p:txBody>
      </p:sp>
      <p:sp>
        <p:nvSpPr>
          <p:cNvPr id="603" name="Google Shape;603;p41"/>
          <p:cNvSpPr txBox="1"/>
          <p:nvPr/>
        </p:nvSpPr>
        <p:spPr>
          <a:xfrm flipH="1">
            <a:off x="474875" y="1812725"/>
            <a:ext cx="5925000" cy="29160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Using our product too much would include users scrolling others' post excessively, or consistently try to undergo challenges in attempts to earn the virtual reward.</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Overuse would go against the goal of the app (focusing on exploring and making cooking enjoyable) in favor of an addictive need to acquire an artificial reward. This can lead to food waste or toxic interactions among users,.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We can address overuse by emphasizing the fun, interactive nature of challenges, and limiting the number of challenges one can participate in and/or the number of rewards one can earn in a set time.</a:t>
            </a:r>
            <a:endParaRPr>
              <a:solidFill>
                <a:schemeClr val="dk1"/>
              </a:solidFill>
              <a:latin typeface="Poppins"/>
              <a:ea typeface="Poppins"/>
              <a:cs typeface="Poppins"/>
              <a:sym typeface="Poppins"/>
            </a:endParaRPr>
          </a:p>
        </p:txBody>
      </p:sp>
      <p:sp>
        <p:nvSpPr>
          <p:cNvPr id="604" name="Google Shape;604;p41"/>
          <p:cNvSpPr txBox="1"/>
          <p:nvPr/>
        </p:nvSpPr>
        <p:spPr>
          <a:xfrm>
            <a:off x="4686725" y="4391300"/>
            <a:ext cx="438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t>Q: </a:t>
            </a:r>
            <a:r>
              <a:rPr lang="en" sz="1000"/>
              <a:t>What would using your product "too much " look like? How does your product encourage users to engage, and how does it make it easy to disconnect?</a:t>
            </a:r>
            <a:endParaRPr sz="1000"/>
          </a:p>
        </p:txBody>
      </p:sp>
      <p:pic>
        <p:nvPicPr>
          <p:cNvPr id="605" name="Google Shape;605;p41"/>
          <p:cNvPicPr preferRelativeResize="0"/>
          <p:nvPr/>
        </p:nvPicPr>
        <p:blipFill>
          <a:blip r:embed="rId3">
            <a:alphaModFix/>
          </a:blip>
          <a:stretch>
            <a:fillRect/>
          </a:stretch>
        </p:blipFill>
        <p:spPr>
          <a:xfrm>
            <a:off x="6613650" y="1086225"/>
            <a:ext cx="2195550" cy="329042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42"/>
          <p:cNvSpPr txBox="1"/>
          <p:nvPr>
            <p:ph type="title"/>
          </p:nvPr>
        </p:nvSpPr>
        <p:spPr>
          <a:xfrm>
            <a:off x="2046300" y="761797"/>
            <a:ext cx="50514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 Breakdown</a:t>
            </a:r>
            <a:endParaRPr/>
          </a:p>
        </p:txBody>
      </p:sp>
      <p:sp>
        <p:nvSpPr>
          <p:cNvPr id="611" name="Google Shape;611;p42"/>
          <p:cNvSpPr txBox="1"/>
          <p:nvPr>
            <p:ph idx="1" type="subTitle"/>
          </p:nvPr>
        </p:nvSpPr>
        <p:spPr>
          <a:xfrm>
            <a:off x="2046300" y="2951700"/>
            <a:ext cx="5051400" cy="95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(Each row goes left to right)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Simple Tasks - Simple</a:t>
            </a:r>
            <a:endParaRPr>
              <a:solidFill>
                <a:schemeClr val="accent3"/>
              </a:solidFill>
            </a:endParaRPr>
          </a:p>
        </p:txBody>
      </p:sp>
      <p:sp>
        <p:nvSpPr>
          <p:cNvPr id="617" name="Google Shape;617;p43"/>
          <p:cNvSpPr txBox="1"/>
          <p:nvPr/>
        </p:nvSpPr>
        <p:spPr>
          <a:xfrm flipH="1">
            <a:off x="4824450" y="1086050"/>
            <a:ext cx="42054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Check out what others have cooked!</a:t>
            </a:r>
            <a:endParaRPr b="1" sz="1800">
              <a:solidFill>
                <a:schemeClr val="accent3"/>
              </a:solidFill>
              <a:latin typeface="Outfit"/>
              <a:ea typeface="Outfit"/>
              <a:cs typeface="Outfit"/>
              <a:sym typeface="Outfit"/>
            </a:endParaRPr>
          </a:p>
        </p:txBody>
      </p:sp>
      <p:sp>
        <p:nvSpPr>
          <p:cNvPr id="618" name="Google Shape;618;p43"/>
          <p:cNvSpPr txBox="1"/>
          <p:nvPr/>
        </p:nvSpPr>
        <p:spPr>
          <a:xfrm flipH="1">
            <a:off x="4571900" y="1621325"/>
            <a:ext cx="4692300" cy="29826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Users can see photos of others' challenges (friends or general population) for the past few days, and share opinions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Like, comments, repost, other interactive measures of success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Users can share their methods/techniques, get inspiration from what others have done, and receive thoughts/feedback from other users.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Simple because users are likely accustomed to social media already, and performing this task can take as little as seconds!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b="1" lang="en">
                <a:solidFill>
                  <a:schemeClr val="dk1"/>
                </a:solidFill>
                <a:latin typeface="Poppins"/>
                <a:ea typeface="Poppins"/>
                <a:cs typeface="Poppins"/>
                <a:sym typeface="Poppins"/>
              </a:rPr>
              <a:t>Video timestamp: ~0:44-0:50</a:t>
            </a:r>
            <a:endParaRPr b="1">
              <a:solidFill>
                <a:schemeClr val="dk1"/>
              </a:solidFill>
              <a:latin typeface="Poppins"/>
              <a:ea typeface="Poppins"/>
              <a:cs typeface="Poppins"/>
              <a:sym typeface="Poppins"/>
            </a:endParaRPr>
          </a:p>
        </p:txBody>
      </p:sp>
      <p:sp>
        <p:nvSpPr>
          <p:cNvPr id="619" name="Google Shape;619;p43"/>
          <p:cNvSpPr txBox="1"/>
          <p:nvPr/>
        </p:nvSpPr>
        <p:spPr>
          <a:xfrm flipH="1">
            <a:off x="720000" y="1086050"/>
            <a:ext cx="39312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Select recipe/challenge to cook</a:t>
            </a:r>
            <a:endParaRPr sz="1300">
              <a:solidFill>
                <a:schemeClr val="dk1"/>
              </a:solidFill>
              <a:latin typeface="Outfit SemiBold"/>
              <a:ea typeface="Outfit SemiBold"/>
              <a:cs typeface="Outfit SemiBold"/>
              <a:sym typeface="Outfit SemiBold"/>
            </a:endParaRPr>
          </a:p>
        </p:txBody>
      </p:sp>
      <p:sp>
        <p:nvSpPr>
          <p:cNvPr id="620" name="Google Shape;620;p43"/>
          <p:cNvSpPr txBox="1"/>
          <p:nvPr/>
        </p:nvSpPr>
        <p:spPr>
          <a:xfrm flipH="1">
            <a:off x="720250" y="1621325"/>
            <a:ext cx="3717900" cy="31731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Users will be presented a recipe to use </a:t>
            </a:r>
            <a:r>
              <a:rPr b="1" lang="en" sz="1300">
                <a:solidFill>
                  <a:schemeClr val="dk1"/>
                </a:solidFill>
                <a:latin typeface="Poppins"/>
                <a:ea typeface="Poppins"/>
                <a:cs typeface="Poppins"/>
                <a:sym typeface="Poppins"/>
              </a:rPr>
              <a:t>or</a:t>
            </a:r>
            <a:endParaRPr b="1"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Users can choose among a limited (3) number of challenges to undertake for a virtual reward.</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These challenges come from a large bank, and can include ingredients, cooking styles, certain cuisines, etc.</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Expected Daily interactive usage.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Simple because there is minimal additional effort (recipe/challenges premade)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b="1" lang="en" sz="1300">
                <a:solidFill>
                  <a:schemeClr val="dk1"/>
                </a:solidFill>
                <a:latin typeface="Poppins"/>
                <a:ea typeface="Poppins"/>
                <a:cs typeface="Poppins"/>
                <a:sym typeface="Poppins"/>
              </a:rPr>
              <a:t>Video Timestamp: ~0:20-0:26</a:t>
            </a:r>
            <a:endParaRPr b="1" sz="1300">
              <a:solidFill>
                <a:schemeClr val="dk1"/>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T</a:t>
            </a:r>
            <a:r>
              <a:rPr lang="en">
                <a:solidFill>
                  <a:schemeClr val="accent3"/>
                </a:solidFill>
              </a:rPr>
              <a:t>asks - Moderate</a:t>
            </a:r>
            <a:endParaRPr>
              <a:solidFill>
                <a:schemeClr val="accent3"/>
              </a:solidFill>
            </a:endParaRPr>
          </a:p>
        </p:txBody>
      </p:sp>
      <p:sp>
        <p:nvSpPr>
          <p:cNvPr id="626" name="Google Shape;626;p44"/>
          <p:cNvSpPr txBox="1"/>
          <p:nvPr/>
        </p:nvSpPr>
        <p:spPr>
          <a:xfrm flipH="1">
            <a:off x="720000" y="1017725"/>
            <a:ext cx="57456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Invite friends to participate in existing challenge</a:t>
            </a:r>
            <a:endParaRPr sz="1300">
              <a:solidFill>
                <a:schemeClr val="dk1"/>
              </a:solidFill>
              <a:latin typeface="Outfit SemiBold"/>
              <a:ea typeface="Outfit SemiBold"/>
              <a:cs typeface="Outfit SemiBold"/>
              <a:sym typeface="Outfit SemiBold"/>
            </a:endParaRPr>
          </a:p>
        </p:txBody>
      </p:sp>
      <p:sp>
        <p:nvSpPr>
          <p:cNvPr id="627" name="Google Shape;627;p44"/>
          <p:cNvSpPr txBox="1"/>
          <p:nvPr/>
        </p:nvSpPr>
        <p:spPr>
          <a:xfrm flipH="1">
            <a:off x="720350" y="1553000"/>
            <a:ext cx="7704000" cy="27186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Users can invite other friends to participate in an already-listed challenge.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Both users receive information about the challenge's conditions, ingredients, and time of occurrence.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Both users can share what they create and compare!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Moderate because user needs to take some additional initiative (finding a challenge they like, finding a friend they think would like the challenge, actively sending the challenge, having the challenge be accepted by the friend).</a:t>
            </a:r>
            <a:endParaRPr sz="1300">
              <a:solidFill>
                <a:schemeClr val="dk1"/>
              </a:solidFill>
              <a:latin typeface="Poppins"/>
              <a:ea typeface="Poppins"/>
              <a:cs typeface="Poppins"/>
              <a:sym typeface="Poppins"/>
            </a:endParaRPr>
          </a:p>
          <a:p>
            <a:pPr indent="-311150" lvl="1" marL="9144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Expectation that users share their results afterwards. This might be more intimidating for </a:t>
            </a:r>
            <a:r>
              <a:rPr b="1" lang="en" sz="1300">
                <a:solidFill>
                  <a:schemeClr val="dk1"/>
                </a:solidFill>
                <a:latin typeface="Poppins"/>
                <a:ea typeface="Poppins"/>
                <a:cs typeface="Poppins"/>
                <a:sym typeface="Poppins"/>
              </a:rPr>
              <a:t>very</a:t>
            </a:r>
            <a:r>
              <a:rPr lang="en" sz="1300">
                <a:solidFill>
                  <a:schemeClr val="dk1"/>
                </a:solidFill>
                <a:latin typeface="Poppins"/>
                <a:ea typeface="Poppins"/>
                <a:cs typeface="Poppins"/>
                <a:sym typeface="Poppins"/>
              </a:rPr>
              <a:t> beginning chefs/users who are less comfortable sharing what they've done.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b="1" lang="en" sz="1300">
                <a:solidFill>
                  <a:schemeClr val="dk1"/>
                </a:solidFill>
                <a:latin typeface="Poppins"/>
                <a:ea typeface="Poppins"/>
                <a:cs typeface="Poppins"/>
                <a:sym typeface="Poppins"/>
              </a:rPr>
              <a:t>Video Timestamp: 1:15-1:19  </a:t>
            </a:r>
            <a:r>
              <a:rPr lang="en" sz="1300">
                <a:solidFill>
                  <a:schemeClr val="dk1"/>
                </a:solidFill>
                <a:latin typeface="Poppins"/>
                <a:ea typeface="Poppins"/>
                <a:cs typeface="Poppins"/>
                <a:sym typeface="Poppins"/>
              </a:rPr>
              <a:t>(person walking over to invite friend)</a:t>
            </a:r>
            <a:endParaRPr sz="1300">
              <a:solidFill>
                <a:schemeClr val="dk1"/>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Tasks - Complex</a:t>
            </a:r>
            <a:endParaRPr>
              <a:solidFill>
                <a:schemeClr val="accent3"/>
              </a:solidFill>
            </a:endParaRPr>
          </a:p>
        </p:txBody>
      </p:sp>
      <p:sp>
        <p:nvSpPr>
          <p:cNvPr id="633" name="Google Shape;633;p45"/>
          <p:cNvSpPr txBox="1"/>
          <p:nvPr/>
        </p:nvSpPr>
        <p:spPr>
          <a:xfrm flipH="1">
            <a:off x="720000" y="1017725"/>
            <a:ext cx="5745600" cy="649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utfit"/>
                <a:ea typeface="Outfit"/>
                <a:cs typeface="Outfit"/>
                <a:sym typeface="Outfit"/>
              </a:rPr>
              <a:t>Create a custom challenge!</a:t>
            </a:r>
            <a:endParaRPr sz="1300">
              <a:solidFill>
                <a:schemeClr val="dk1"/>
              </a:solidFill>
              <a:latin typeface="Outfit SemiBold"/>
              <a:ea typeface="Outfit SemiBold"/>
              <a:cs typeface="Outfit SemiBold"/>
              <a:sym typeface="Outfit SemiBold"/>
            </a:endParaRPr>
          </a:p>
        </p:txBody>
      </p:sp>
      <p:sp>
        <p:nvSpPr>
          <p:cNvPr id="634" name="Google Shape;634;p45"/>
          <p:cNvSpPr txBox="1"/>
          <p:nvPr/>
        </p:nvSpPr>
        <p:spPr>
          <a:xfrm flipH="1">
            <a:off x="720350" y="1553000"/>
            <a:ext cx="7704000" cy="27186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Users can create a custom challenge and send them to other users (either friends or the general </a:t>
            </a:r>
            <a:r>
              <a:rPr lang="en" sz="1300">
                <a:solidFill>
                  <a:schemeClr val="dk1"/>
                </a:solidFill>
                <a:latin typeface="Poppins"/>
                <a:ea typeface="Poppins"/>
                <a:cs typeface="Poppins"/>
                <a:sym typeface="Poppins"/>
              </a:rPr>
              <a:t>user base</a:t>
            </a:r>
            <a:r>
              <a:rPr lang="en" sz="1300">
                <a:solidFill>
                  <a:schemeClr val="dk1"/>
                </a:solidFill>
                <a:latin typeface="Poppins"/>
                <a:ea typeface="Poppins"/>
                <a:cs typeface="Poppins"/>
                <a:sym typeface="Poppins"/>
              </a:rPr>
              <a:t>) to explore/undergo.</a:t>
            </a:r>
            <a:endParaRPr sz="1300">
              <a:solidFill>
                <a:schemeClr val="dk1"/>
              </a:solidFill>
              <a:latin typeface="Poppins"/>
              <a:ea typeface="Poppins"/>
              <a:cs typeface="Poppins"/>
              <a:sym typeface="Poppins"/>
            </a:endParaRPr>
          </a:p>
          <a:p>
            <a:pPr indent="-311150" lvl="1" marL="9144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Users can modify things such as time limit, ingredients list, culinary + dietary restrictions, banned cooking methods, or more.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Complex task because it takes </a:t>
            </a:r>
            <a:r>
              <a:rPr lang="en" sz="1300">
                <a:solidFill>
                  <a:schemeClr val="dk1"/>
                </a:solidFill>
                <a:latin typeface="Poppins"/>
                <a:ea typeface="Poppins"/>
                <a:cs typeface="Poppins"/>
                <a:sym typeface="Poppins"/>
              </a:rPr>
              <a:t>initiative</a:t>
            </a:r>
            <a:r>
              <a:rPr lang="en" sz="1300">
                <a:solidFill>
                  <a:schemeClr val="dk1"/>
                </a:solidFill>
                <a:latin typeface="Poppins"/>
                <a:ea typeface="Poppins"/>
                <a:cs typeface="Poppins"/>
                <a:sym typeface="Poppins"/>
              </a:rPr>
              <a:t> and active experience to determine a combination of restrictions that makes a challenge both fun, but still possible for their target audience (friends or people in general)</a:t>
            </a:r>
            <a:endParaRPr sz="1300">
              <a:solidFill>
                <a:schemeClr val="dk1"/>
              </a:solidFill>
              <a:latin typeface="Poppins"/>
              <a:ea typeface="Poppins"/>
              <a:cs typeface="Poppins"/>
              <a:sym typeface="Poppins"/>
            </a:endParaRPr>
          </a:p>
          <a:p>
            <a:pPr indent="-311150" lvl="1" marL="914400" rtl="0" algn="l">
              <a:lnSpc>
                <a:spcPct val="115000"/>
              </a:lnSpc>
              <a:spcBef>
                <a:spcPts val="0"/>
              </a:spcBef>
              <a:spcAft>
                <a:spcPts val="0"/>
              </a:spcAft>
              <a:buClr>
                <a:schemeClr val="dk1"/>
              </a:buClr>
              <a:buSzPts val="1300"/>
              <a:buFont typeface="Poppins"/>
              <a:buChar char="-"/>
            </a:pPr>
            <a:r>
              <a:rPr lang="en" sz="1300">
                <a:solidFill>
                  <a:schemeClr val="dk1"/>
                </a:solidFill>
                <a:latin typeface="Poppins"/>
                <a:ea typeface="Poppins"/>
                <a:cs typeface="Poppins"/>
                <a:sym typeface="Poppins"/>
              </a:rPr>
              <a:t>Really pushes the limits of creativity on both the creator and undertaker's side.</a:t>
            </a:r>
            <a:endParaRPr sz="1300">
              <a:solidFill>
                <a:schemeClr val="dk1"/>
              </a:solidFill>
              <a:latin typeface="Poppins"/>
              <a:ea typeface="Poppins"/>
              <a:cs typeface="Poppins"/>
              <a:sym typeface="Poppins"/>
            </a:endParaRPr>
          </a:p>
          <a:p>
            <a:pPr indent="-311150" lvl="0" marL="457200" rtl="0" algn="l">
              <a:lnSpc>
                <a:spcPct val="115000"/>
              </a:lnSpc>
              <a:spcBef>
                <a:spcPts val="0"/>
              </a:spcBef>
              <a:spcAft>
                <a:spcPts val="0"/>
              </a:spcAft>
              <a:buClr>
                <a:schemeClr val="dk1"/>
              </a:buClr>
              <a:buSzPts val="1300"/>
              <a:buFont typeface="Poppins"/>
              <a:buChar char="-"/>
            </a:pPr>
            <a:r>
              <a:rPr b="1" lang="en" sz="1300">
                <a:solidFill>
                  <a:schemeClr val="dk1"/>
                </a:solidFill>
                <a:latin typeface="Poppins"/>
                <a:ea typeface="Poppins"/>
                <a:cs typeface="Poppins"/>
                <a:sym typeface="Poppins"/>
              </a:rPr>
              <a:t>Video Timestamp: 1:11-1:14</a:t>
            </a:r>
            <a:endParaRPr sz="1300">
              <a:solidFill>
                <a:schemeClr val="dk1"/>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46"/>
          <p:cNvSpPr txBox="1"/>
          <p:nvPr>
            <p:ph type="title"/>
          </p:nvPr>
        </p:nvSpPr>
        <p:spPr>
          <a:xfrm>
            <a:off x="2046300" y="761797"/>
            <a:ext cx="50514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Storyboard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7"/>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pic>
        <p:nvPicPr>
          <p:cNvPr id="645" name="Google Shape;645;p47" title="IMG_2260.jpg"/>
          <p:cNvPicPr preferRelativeResize="0"/>
          <p:nvPr/>
        </p:nvPicPr>
        <p:blipFill rotWithShape="1">
          <a:blip r:embed="rId3">
            <a:alphaModFix/>
          </a:blip>
          <a:srcRect b="62940" l="4353" r="3793" t="2340"/>
          <a:stretch/>
        </p:blipFill>
        <p:spPr>
          <a:xfrm>
            <a:off x="499375" y="1417150"/>
            <a:ext cx="8145249" cy="2309199"/>
          </a:xfrm>
          <a:prstGeom prst="rect">
            <a:avLst/>
          </a:prstGeom>
          <a:noFill/>
          <a:ln>
            <a:noFill/>
          </a:ln>
        </p:spPr>
      </p:pic>
      <p:sp>
        <p:nvSpPr>
          <p:cNvPr id="646" name="Google Shape;646;p47"/>
          <p:cNvSpPr txBox="1"/>
          <p:nvPr/>
        </p:nvSpPr>
        <p:spPr>
          <a:xfrm>
            <a:off x="543150" y="39968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Introduction of </a:t>
            </a:r>
            <a:r>
              <a:rPr b="1" lang="en" sz="1200">
                <a:solidFill>
                  <a:schemeClr val="dk1"/>
                </a:solidFill>
                <a:latin typeface="Poppins"/>
                <a:ea typeface="Poppins"/>
                <a:cs typeface="Poppins"/>
                <a:sym typeface="Poppins"/>
              </a:rPr>
              <a:t>conflict</a:t>
            </a:r>
            <a:r>
              <a:rPr lang="en" sz="1200">
                <a:solidFill>
                  <a:schemeClr val="dk1"/>
                </a:solidFill>
                <a:latin typeface="Poppins"/>
                <a:ea typeface="Poppins"/>
                <a:cs typeface="Poppins"/>
                <a:sym typeface="Poppins"/>
              </a:rPr>
              <a:t>— Main character (MC) is sad because of boring, unappetizing meal</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(implied that they cooked it themself, perhaps tired and unmotivated to cook something better)</a:t>
            </a:r>
            <a:endParaRPr sz="1200">
              <a:solidFill>
                <a:schemeClr val="dk1"/>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48"/>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52" name="Google Shape;652;p48"/>
          <p:cNvSpPr txBox="1"/>
          <p:nvPr/>
        </p:nvSpPr>
        <p:spPr>
          <a:xfrm>
            <a:off x="543150" y="3710225"/>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Introduction of solution— music change to highlight </a:t>
            </a:r>
            <a:r>
              <a:rPr lang="en" sz="1200">
                <a:solidFill>
                  <a:schemeClr val="dk1"/>
                </a:solidFill>
                <a:latin typeface="Poppins"/>
                <a:ea typeface="Poppins"/>
                <a:cs typeface="Poppins"/>
                <a:sym typeface="Poppins"/>
              </a:rPr>
              <a:t>curiosity</a:t>
            </a:r>
            <a:r>
              <a:rPr lang="en" sz="1200">
                <a:solidFill>
                  <a:schemeClr val="dk1"/>
                </a:solidFill>
                <a:latin typeface="Poppins"/>
                <a:ea typeface="Poppins"/>
                <a:cs typeface="Poppins"/>
                <a:sym typeface="Poppins"/>
              </a:rPr>
              <a:t> </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(chef hat represents app/the potential aesthetic reward/the sense of pride from cooking)</a:t>
            </a:r>
            <a:endParaRPr sz="1200">
              <a:solidFill>
                <a:schemeClr val="dk1"/>
              </a:solidFill>
              <a:latin typeface="Poppins"/>
              <a:ea typeface="Poppins"/>
              <a:cs typeface="Poppins"/>
              <a:sym typeface="Poppins"/>
            </a:endParaRPr>
          </a:p>
        </p:txBody>
      </p:sp>
      <p:pic>
        <p:nvPicPr>
          <p:cNvPr id="653" name="Google Shape;653;p48" title="IMG_2260.jpg"/>
          <p:cNvPicPr preferRelativeResize="0"/>
          <p:nvPr/>
        </p:nvPicPr>
        <p:blipFill rotWithShape="1">
          <a:blip r:embed="rId3">
            <a:alphaModFix/>
          </a:blip>
          <a:srcRect b="35447" l="3322" r="3097" t="35758"/>
          <a:stretch/>
        </p:blipFill>
        <p:spPr>
          <a:xfrm>
            <a:off x="362488" y="1425100"/>
            <a:ext cx="8419026" cy="1942852"/>
          </a:xfrm>
          <a:prstGeom prst="rect">
            <a:avLst/>
          </a:prstGeom>
          <a:noFill/>
          <a:ln>
            <a:noFill/>
          </a:ln>
        </p:spPr>
      </p:pic>
      <p:sp>
        <p:nvSpPr>
          <p:cNvPr id="654" name="Google Shape;654;p48"/>
          <p:cNvSpPr txBox="1"/>
          <p:nvPr/>
        </p:nvSpPr>
        <p:spPr>
          <a:xfrm>
            <a:off x="3829775" y="1146650"/>
            <a:ext cx="979200" cy="1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Poppins"/>
                <a:ea typeface="Poppins"/>
                <a:cs typeface="Poppins"/>
                <a:sym typeface="Poppins"/>
              </a:rPr>
              <a:t>*zoom in*</a:t>
            </a:r>
            <a:endParaRPr sz="1200">
              <a:solidFill>
                <a:schemeClr val="dk1"/>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49"/>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60" name="Google Shape;660;p49"/>
          <p:cNvSpPr txBox="1"/>
          <p:nvPr/>
        </p:nvSpPr>
        <p:spPr>
          <a:xfrm>
            <a:off x="543150" y="38933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Humorous chase scene that leads into introduction of solution pt. 2</a:t>
            </a:r>
            <a:endParaRPr sz="1200">
              <a:solidFill>
                <a:schemeClr val="dk1"/>
              </a:solidFill>
              <a:latin typeface="Poppins"/>
              <a:ea typeface="Poppins"/>
              <a:cs typeface="Poppins"/>
              <a:sym typeface="Poppins"/>
            </a:endParaRPr>
          </a:p>
        </p:txBody>
      </p:sp>
      <p:pic>
        <p:nvPicPr>
          <p:cNvPr id="661" name="Google Shape;661;p49" title="IMG_2260.jpg"/>
          <p:cNvPicPr preferRelativeResize="0"/>
          <p:nvPr/>
        </p:nvPicPr>
        <p:blipFill rotWithShape="1">
          <a:blip r:embed="rId3">
            <a:alphaModFix/>
          </a:blip>
          <a:srcRect b="2789" l="2166" r="6808" t="63310"/>
          <a:stretch/>
        </p:blipFill>
        <p:spPr>
          <a:xfrm>
            <a:off x="452825" y="1421100"/>
            <a:ext cx="8238351" cy="230128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50"/>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67" name="Google Shape;667;p50"/>
          <p:cNvSpPr txBox="1"/>
          <p:nvPr/>
        </p:nvSpPr>
        <p:spPr>
          <a:xfrm>
            <a:off x="543150" y="38933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Potential challenges represented on each plate</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MC is initially confused but becomes interested</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Selects one— </a:t>
            </a:r>
            <a:r>
              <a:rPr b="1" lang="en" sz="1200">
                <a:solidFill>
                  <a:schemeClr val="dk1"/>
                </a:solidFill>
                <a:latin typeface="Poppins"/>
                <a:ea typeface="Poppins"/>
                <a:cs typeface="Poppins"/>
                <a:sym typeface="Poppins"/>
              </a:rPr>
              <a:t>Simple Task 1</a:t>
            </a:r>
            <a:endParaRPr b="1" sz="1200">
              <a:solidFill>
                <a:schemeClr val="dk1"/>
              </a:solidFill>
              <a:latin typeface="Poppins"/>
              <a:ea typeface="Poppins"/>
              <a:cs typeface="Poppins"/>
              <a:sym typeface="Poppins"/>
            </a:endParaRPr>
          </a:p>
        </p:txBody>
      </p:sp>
      <p:pic>
        <p:nvPicPr>
          <p:cNvPr id="668" name="Google Shape;668;p50" title="IMG_2261.jpg"/>
          <p:cNvPicPr preferRelativeResize="0"/>
          <p:nvPr/>
        </p:nvPicPr>
        <p:blipFill rotWithShape="1">
          <a:blip r:embed="rId3">
            <a:alphaModFix/>
          </a:blip>
          <a:srcRect b="63471" l="6001" r="2506" t="1583"/>
          <a:stretch/>
        </p:blipFill>
        <p:spPr>
          <a:xfrm>
            <a:off x="555350" y="1421100"/>
            <a:ext cx="8033295" cy="2301300"/>
          </a:xfrm>
          <a:prstGeom prst="rect">
            <a:avLst/>
          </a:prstGeom>
          <a:noFill/>
          <a:ln>
            <a:noFill/>
          </a:ln>
        </p:spPr>
      </p:pic>
      <p:sp>
        <p:nvSpPr>
          <p:cNvPr id="669" name="Google Shape;669;p50"/>
          <p:cNvSpPr txBox="1"/>
          <p:nvPr/>
        </p:nvSpPr>
        <p:spPr>
          <a:xfrm>
            <a:off x="3829775" y="1146650"/>
            <a:ext cx="17754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Poppins"/>
                <a:ea typeface="Poppins"/>
                <a:cs typeface="Poppins"/>
                <a:sym typeface="Poppins"/>
              </a:rPr>
              <a:t>MC walks into frame</a:t>
            </a:r>
            <a:endParaRPr sz="1200">
              <a:solidFill>
                <a:schemeClr val="dk1"/>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51"/>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75" name="Google Shape;675;p51"/>
          <p:cNvSpPr txBox="1"/>
          <p:nvPr/>
        </p:nvSpPr>
        <p:spPr>
          <a:xfrm>
            <a:off x="543150" y="39968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Poppins"/>
                <a:ea typeface="Poppins"/>
                <a:cs typeface="Poppins"/>
                <a:sym typeface="Poppins"/>
              </a:rPr>
              <a:t>Solution</a:t>
            </a:r>
            <a:r>
              <a:rPr lang="en" sz="1200">
                <a:solidFill>
                  <a:schemeClr val="dk1"/>
                </a:solidFill>
                <a:latin typeface="Poppins"/>
                <a:ea typeface="Poppins"/>
                <a:cs typeface="Poppins"/>
                <a:sym typeface="Poppins"/>
              </a:rPr>
              <a:t> (perhaps change in music to be energetic, accompanied by lively cooking audio)</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MC is determined/competitive</a:t>
            </a:r>
            <a:endParaRPr sz="1200">
              <a:solidFill>
                <a:schemeClr val="dk1"/>
              </a:solidFill>
              <a:latin typeface="Poppins"/>
              <a:ea typeface="Poppins"/>
              <a:cs typeface="Poppins"/>
              <a:sym typeface="Poppins"/>
            </a:endParaRPr>
          </a:p>
          <a:p>
            <a:pPr indent="0" lvl="0" marL="0" rtl="0" algn="ctr">
              <a:spcBef>
                <a:spcPts val="0"/>
              </a:spcBef>
              <a:spcAft>
                <a:spcPts val="0"/>
              </a:spcAft>
              <a:buNone/>
            </a:pPr>
            <a:r>
              <a:t/>
            </a:r>
            <a:endParaRPr sz="1200">
              <a:solidFill>
                <a:schemeClr val="dk1"/>
              </a:solidFill>
              <a:latin typeface="Poppins"/>
              <a:ea typeface="Poppins"/>
              <a:cs typeface="Poppins"/>
              <a:sym typeface="Poppins"/>
            </a:endParaRPr>
          </a:p>
        </p:txBody>
      </p:sp>
      <p:pic>
        <p:nvPicPr>
          <p:cNvPr id="676" name="Google Shape;676;p51" title="IMG_2261.jpg"/>
          <p:cNvPicPr preferRelativeResize="0"/>
          <p:nvPr/>
        </p:nvPicPr>
        <p:blipFill rotWithShape="1">
          <a:blip r:embed="rId3">
            <a:alphaModFix/>
          </a:blip>
          <a:srcRect b="31579" l="5315" r="1920" t="35756"/>
          <a:stretch/>
        </p:blipFill>
        <p:spPr>
          <a:xfrm>
            <a:off x="199850" y="1417150"/>
            <a:ext cx="8744310" cy="23091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52"/>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82" name="Google Shape;682;p52"/>
          <p:cNvSpPr txBox="1"/>
          <p:nvPr/>
        </p:nvSpPr>
        <p:spPr>
          <a:xfrm>
            <a:off x="543150" y="3710225"/>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Focus on MC working hard to cook meal, but emphasizing satisfaction</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b="1" lang="en" sz="1200">
                <a:solidFill>
                  <a:schemeClr val="dk1"/>
                </a:solidFill>
                <a:latin typeface="Poppins"/>
                <a:ea typeface="Poppins"/>
                <a:cs typeface="Poppins"/>
                <a:sym typeface="Poppins"/>
              </a:rPr>
              <a:t>Climax</a:t>
            </a:r>
            <a:endParaRPr b="1" sz="1200">
              <a:solidFill>
                <a:schemeClr val="dk1"/>
              </a:solidFill>
              <a:latin typeface="Poppins"/>
              <a:ea typeface="Poppins"/>
              <a:cs typeface="Poppins"/>
              <a:sym typeface="Poppins"/>
            </a:endParaRPr>
          </a:p>
        </p:txBody>
      </p:sp>
      <p:pic>
        <p:nvPicPr>
          <p:cNvPr id="683" name="Google Shape;683;p52" title="IMG_2261.jpg"/>
          <p:cNvPicPr preferRelativeResize="0"/>
          <p:nvPr/>
        </p:nvPicPr>
        <p:blipFill rotWithShape="1">
          <a:blip r:embed="rId3">
            <a:alphaModFix/>
          </a:blip>
          <a:srcRect b="1546" l="4611" r="2044" t="67338"/>
          <a:stretch/>
        </p:blipFill>
        <p:spPr>
          <a:xfrm>
            <a:off x="686350" y="1457013"/>
            <a:ext cx="7771310" cy="194285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53"/>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89" name="Google Shape;689;p53"/>
          <p:cNvSpPr txBox="1"/>
          <p:nvPr/>
        </p:nvSpPr>
        <p:spPr>
          <a:xfrm>
            <a:off x="543150" y="38933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Snapping pic of food creation and showing it off to other users</a:t>
            </a:r>
            <a:endParaRPr sz="1200">
              <a:solidFill>
                <a:schemeClr val="dk1"/>
              </a:solidFill>
              <a:latin typeface="Poppins"/>
              <a:ea typeface="Poppins"/>
              <a:cs typeface="Poppins"/>
              <a:sym typeface="Poppins"/>
            </a:endParaRPr>
          </a:p>
          <a:p>
            <a:pPr indent="0" lvl="0" marL="0" rtl="0" algn="l">
              <a:spcBef>
                <a:spcPts val="0"/>
              </a:spcBef>
              <a:spcAft>
                <a:spcPts val="0"/>
              </a:spcAft>
              <a:buNone/>
            </a:pPr>
            <a:r>
              <a:t/>
            </a:r>
            <a:endParaRPr sz="1200">
              <a:solidFill>
                <a:schemeClr val="dk1"/>
              </a:solidFill>
              <a:latin typeface="Poppins"/>
              <a:ea typeface="Poppins"/>
              <a:cs typeface="Poppins"/>
              <a:sym typeface="Poppins"/>
            </a:endParaRPr>
          </a:p>
        </p:txBody>
      </p:sp>
      <p:pic>
        <p:nvPicPr>
          <p:cNvPr id="690" name="Google Shape;690;p53" title="IMG_2262.jpg"/>
          <p:cNvPicPr preferRelativeResize="0"/>
          <p:nvPr/>
        </p:nvPicPr>
        <p:blipFill rotWithShape="1">
          <a:blip r:embed="rId3">
            <a:alphaModFix/>
          </a:blip>
          <a:srcRect b="63929" l="5302" r="4371" t="3873"/>
          <a:stretch/>
        </p:blipFill>
        <p:spPr>
          <a:xfrm>
            <a:off x="543150" y="1421100"/>
            <a:ext cx="8607780" cy="2301300"/>
          </a:xfrm>
          <a:prstGeom prst="rect">
            <a:avLst/>
          </a:prstGeom>
          <a:noFill/>
          <a:ln>
            <a:noFill/>
          </a:ln>
        </p:spPr>
      </p:pic>
      <p:sp>
        <p:nvSpPr>
          <p:cNvPr id="691" name="Google Shape;691;p53"/>
          <p:cNvSpPr txBox="1"/>
          <p:nvPr/>
        </p:nvSpPr>
        <p:spPr>
          <a:xfrm>
            <a:off x="740494" y="1132575"/>
            <a:ext cx="24603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Poppins"/>
                <a:ea typeface="Poppins"/>
                <a:cs typeface="Poppins"/>
                <a:sym typeface="Poppins"/>
              </a:rPr>
              <a:t>Still low angle from food POV</a:t>
            </a:r>
            <a:endParaRPr sz="1200">
              <a:solidFill>
                <a:schemeClr val="dk1"/>
              </a:solidFill>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54"/>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697" name="Google Shape;697;p54"/>
          <p:cNvSpPr txBox="1"/>
          <p:nvPr/>
        </p:nvSpPr>
        <p:spPr>
          <a:xfrm>
            <a:off x="543150" y="38933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Other users share their opinion on creation— </a:t>
            </a:r>
            <a:r>
              <a:rPr b="1" lang="en" sz="1200">
                <a:solidFill>
                  <a:schemeClr val="dk1"/>
                </a:solidFill>
                <a:latin typeface="Poppins"/>
                <a:ea typeface="Poppins"/>
                <a:cs typeface="Poppins"/>
                <a:sym typeface="Poppins"/>
              </a:rPr>
              <a:t>Simple Task 2</a:t>
            </a:r>
            <a:endParaRPr b="1"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MC is super happy— </a:t>
            </a:r>
            <a:r>
              <a:rPr b="1" lang="en" sz="1200">
                <a:solidFill>
                  <a:schemeClr val="dk1"/>
                </a:solidFill>
                <a:latin typeface="Poppins"/>
                <a:ea typeface="Poppins"/>
                <a:cs typeface="Poppins"/>
                <a:sym typeface="Poppins"/>
              </a:rPr>
              <a:t>resolution of conflict</a:t>
            </a:r>
            <a:endParaRPr b="1"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They earn the chef hat (reward/symbol of achievement)</a:t>
            </a:r>
            <a:endParaRPr sz="1200">
              <a:solidFill>
                <a:schemeClr val="dk1"/>
              </a:solidFill>
              <a:latin typeface="Poppins"/>
              <a:ea typeface="Poppins"/>
              <a:cs typeface="Poppins"/>
              <a:sym typeface="Poppins"/>
            </a:endParaRPr>
          </a:p>
        </p:txBody>
      </p:sp>
      <p:pic>
        <p:nvPicPr>
          <p:cNvPr id="698" name="Google Shape;698;p54" title="IMG_2262.jpg"/>
          <p:cNvPicPr preferRelativeResize="0"/>
          <p:nvPr/>
        </p:nvPicPr>
        <p:blipFill rotWithShape="1">
          <a:blip r:embed="rId3">
            <a:alphaModFix/>
          </a:blip>
          <a:srcRect b="35141" l="4371" r="3792" t="34828"/>
          <a:stretch/>
        </p:blipFill>
        <p:spPr>
          <a:xfrm>
            <a:off x="408263" y="1413150"/>
            <a:ext cx="8327475" cy="2042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55"/>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704" name="Google Shape;704;p55"/>
          <p:cNvSpPr txBox="1"/>
          <p:nvPr/>
        </p:nvSpPr>
        <p:spPr>
          <a:xfrm>
            <a:off x="543150" y="3996850"/>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Poppins"/>
                <a:ea typeface="Poppins"/>
                <a:cs typeface="Poppins"/>
                <a:sym typeface="Poppins"/>
              </a:rPr>
              <a:t>Complex Task</a:t>
            </a:r>
            <a:r>
              <a:rPr lang="en" sz="1200">
                <a:solidFill>
                  <a:schemeClr val="dk1"/>
                </a:solidFill>
                <a:latin typeface="Poppins"/>
                <a:ea typeface="Poppins"/>
                <a:cs typeface="Poppins"/>
                <a:sym typeface="Poppins"/>
              </a:rPr>
              <a:t>— MC creates custom challenge to share with sad friend</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Introduction of next conflict</a:t>
            </a:r>
            <a:endParaRPr sz="1200">
              <a:solidFill>
                <a:schemeClr val="dk1"/>
              </a:solidFill>
              <a:latin typeface="Poppins"/>
              <a:ea typeface="Poppins"/>
              <a:cs typeface="Poppins"/>
              <a:sym typeface="Poppins"/>
            </a:endParaRPr>
          </a:p>
          <a:p>
            <a:pPr indent="0" lvl="0" marL="0" rtl="0" algn="ctr">
              <a:spcBef>
                <a:spcPts val="0"/>
              </a:spcBef>
              <a:spcAft>
                <a:spcPts val="0"/>
              </a:spcAft>
              <a:buNone/>
            </a:pPr>
            <a:r>
              <a:t/>
            </a:r>
            <a:endParaRPr sz="1200">
              <a:solidFill>
                <a:schemeClr val="dk1"/>
              </a:solidFill>
              <a:latin typeface="Poppins"/>
              <a:ea typeface="Poppins"/>
              <a:cs typeface="Poppins"/>
              <a:sym typeface="Poppins"/>
            </a:endParaRPr>
          </a:p>
        </p:txBody>
      </p:sp>
      <p:pic>
        <p:nvPicPr>
          <p:cNvPr id="705" name="Google Shape;705;p55" title="IMG_2262.jpg"/>
          <p:cNvPicPr preferRelativeResize="0"/>
          <p:nvPr/>
        </p:nvPicPr>
        <p:blipFill rotWithShape="1">
          <a:blip r:embed="rId3">
            <a:alphaModFix/>
          </a:blip>
          <a:srcRect b="3562" l="3682" r="3784" t="64084"/>
          <a:stretch/>
        </p:blipFill>
        <p:spPr>
          <a:xfrm>
            <a:off x="199513" y="1425138"/>
            <a:ext cx="8744970" cy="22932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56"/>
          <p:cNvSpPr txBox="1"/>
          <p:nvPr>
            <p:ph idx="4294967295" type="title"/>
          </p:nvPr>
        </p:nvSpPr>
        <p:spPr>
          <a:xfrm>
            <a:off x="408850" y="447950"/>
            <a:ext cx="39807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Storyboard</a:t>
            </a:r>
            <a:endParaRPr sz="3600"/>
          </a:p>
        </p:txBody>
      </p:sp>
      <p:sp>
        <p:nvSpPr>
          <p:cNvPr id="711" name="Google Shape;711;p56"/>
          <p:cNvSpPr txBox="1"/>
          <p:nvPr/>
        </p:nvSpPr>
        <p:spPr>
          <a:xfrm>
            <a:off x="543150" y="3901325"/>
            <a:ext cx="8057700" cy="6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oppins"/>
                <a:ea typeface="Poppins"/>
                <a:cs typeface="Poppins"/>
                <a:sym typeface="Poppins"/>
              </a:rPr>
              <a:t>Implied resolution— MC will help sad friend have fun through cooking challenge</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Story comes full circle</a:t>
            </a:r>
            <a:endParaRPr sz="1200">
              <a:solidFill>
                <a:schemeClr val="dk1"/>
              </a:solidFill>
              <a:latin typeface="Poppins"/>
              <a:ea typeface="Poppins"/>
              <a:cs typeface="Poppins"/>
              <a:sym typeface="Poppins"/>
            </a:endParaRPr>
          </a:p>
          <a:p>
            <a:pPr indent="0" lvl="0" marL="0" rtl="0" algn="ctr">
              <a:spcBef>
                <a:spcPts val="0"/>
              </a:spcBef>
              <a:spcAft>
                <a:spcPts val="0"/>
              </a:spcAft>
              <a:buNone/>
            </a:pPr>
            <a:r>
              <a:rPr lang="en" sz="1200">
                <a:solidFill>
                  <a:schemeClr val="dk1"/>
                </a:solidFill>
                <a:latin typeface="Poppins"/>
                <a:ea typeface="Poppins"/>
                <a:cs typeface="Poppins"/>
                <a:sym typeface="Poppins"/>
              </a:rPr>
              <a:t>Sharing challenge with friend— </a:t>
            </a:r>
            <a:r>
              <a:rPr b="1" lang="en" sz="1200">
                <a:solidFill>
                  <a:schemeClr val="dk1"/>
                </a:solidFill>
                <a:latin typeface="Poppins"/>
                <a:ea typeface="Poppins"/>
                <a:cs typeface="Poppins"/>
                <a:sym typeface="Poppins"/>
              </a:rPr>
              <a:t>Moderate Task</a:t>
            </a:r>
            <a:endParaRPr b="1" sz="1200">
              <a:solidFill>
                <a:schemeClr val="dk1"/>
              </a:solidFill>
              <a:latin typeface="Poppins"/>
              <a:ea typeface="Poppins"/>
              <a:cs typeface="Poppins"/>
              <a:sym typeface="Poppins"/>
            </a:endParaRPr>
          </a:p>
        </p:txBody>
      </p:sp>
      <p:pic>
        <p:nvPicPr>
          <p:cNvPr id="712" name="Google Shape;712;p56" title="IMG_2263.jpg"/>
          <p:cNvPicPr preferRelativeResize="0"/>
          <p:nvPr/>
        </p:nvPicPr>
        <p:blipFill rotWithShape="1">
          <a:blip r:embed="rId3">
            <a:alphaModFix/>
          </a:blip>
          <a:srcRect b="58045" l="5996" r="3563" t="3411"/>
          <a:stretch/>
        </p:blipFill>
        <p:spPr>
          <a:xfrm>
            <a:off x="1134425" y="1472963"/>
            <a:ext cx="6875151" cy="21975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57"/>
          <p:cNvSpPr txBox="1"/>
          <p:nvPr>
            <p:ph type="title"/>
          </p:nvPr>
        </p:nvSpPr>
        <p:spPr>
          <a:xfrm>
            <a:off x="2581650" y="261825"/>
            <a:ext cx="3980700" cy="79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Concept Video</a:t>
            </a:r>
            <a:endParaRPr sz="3600"/>
          </a:p>
        </p:txBody>
      </p:sp>
      <p:sp>
        <p:nvSpPr>
          <p:cNvPr id="718" name="Google Shape;718;p57"/>
          <p:cNvSpPr txBox="1"/>
          <p:nvPr>
            <p:ph idx="1" type="subTitle"/>
          </p:nvPr>
        </p:nvSpPr>
        <p:spPr>
          <a:xfrm>
            <a:off x="2562750" y="4795650"/>
            <a:ext cx="4018500" cy="3084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900" u="sng">
                <a:solidFill>
                  <a:schemeClr val="hlink"/>
                </a:solidFill>
                <a:latin typeface="Arial"/>
                <a:ea typeface="Arial"/>
                <a:cs typeface="Arial"/>
                <a:sym typeface="Arial"/>
                <a:hlinkClick r:id="rId3"/>
              </a:rPr>
              <a:t>https://youtu.be/NBFhpcmP2MY</a:t>
            </a:r>
            <a:r>
              <a:rPr lang="en" sz="900">
                <a:solidFill>
                  <a:srgbClr val="000000"/>
                </a:solidFill>
                <a:latin typeface="Arial"/>
                <a:ea typeface="Arial"/>
                <a:cs typeface="Arial"/>
                <a:sym typeface="Arial"/>
              </a:rPr>
              <a:t> (</a:t>
            </a:r>
            <a:r>
              <a:rPr lang="en" sz="900">
                <a:solidFill>
                  <a:srgbClr val="000000"/>
                </a:solidFill>
                <a:latin typeface="Arial"/>
                <a:ea typeface="Arial"/>
                <a:cs typeface="Arial"/>
                <a:sym typeface="Arial"/>
              </a:rPr>
              <a:t>YT Video Link!)</a:t>
            </a:r>
            <a:endParaRPr sz="1900"/>
          </a:p>
        </p:txBody>
      </p:sp>
      <p:pic>
        <p:nvPicPr>
          <p:cNvPr id="719" name="Google Shape;719;p57" title="Let Em Cook">
            <a:hlinkClick r:id="rId4"/>
          </p:cNvPr>
          <p:cNvPicPr preferRelativeResize="0"/>
          <p:nvPr/>
        </p:nvPicPr>
        <p:blipFill>
          <a:blip r:embed="rId5">
            <a:alphaModFix/>
          </a:blip>
          <a:stretch>
            <a:fillRect/>
          </a:stretch>
        </p:blipFill>
        <p:spPr>
          <a:xfrm>
            <a:off x="1381663" y="1168525"/>
            <a:ext cx="6380666" cy="3589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718"/>
                                        </p:tgtEl>
                                        <p:attrNameLst>
                                          <p:attrName>ppt_w</p:attrName>
                                        </p:attrNameLst>
                                      </p:cBhvr>
                                      <p:tavLst>
                                        <p:tav fmla="" tm="0">
                                          <p:val>
                                            <p:strVal val="#ppt_w"/>
                                          </p:val>
                                        </p:tav>
                                        <p:tav fmla="" tm="100000">
                                          <p:val>
                                            <p:strVal val="0"/>
                                          </p:val>
                                        </p:tav>
                                      </p:tavLst>
                                    </p:anim>
                                    <p:anim calcmode="lin" valueType="num">
                                      <p:cBhvr additive="base">
                                        <p:cTn dur="1000"/>
                                        <p:tgtEl>
                                          <p:spTgt spid="718"/>
                                        </p:tgtEl>
                                        <p:attrNameLst>
                                          <p:attrName>ppt_h</p:attrName>
                                        </p:attrNameLst>
                                      </p:cBhvr>
                                      <p:tavLst>
                                        <p:tav fmla="" tm="0">
                                          <p:val>
                                            <p:strVal val="#ppt_h"/>
                                          </p:val>
                                        </p:tav>
                                        <p:tav fmla="" tm="100000">
                                          <p:val>
                                            <p:strVal val="0"/>
                                          </p:val>
                                        </p:tav>
                                      </p:tavLst>
                                    </p:anim>
                                    <p:set>
                                      <p:cBhvr>
                                        <p:cTn dur="1" fill="hold">
                                          <p:stCondLst>
                                            <p:cond delay="1000"/>
                                          </p:stCondLst>
                                        </p:cTn>
                                        <p:tgtEl>
                                          <p:spTgt spid="71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1000"/>
                                        <p:tgtEl>
                                          <p:spTgt spid="7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esign Inspiration Campaign by Slidesgo">
  <a:themeElements>
    <a:clrScheme name="Simple Light">
      <a:dk1>
        <a:srgbClr val="21194F"/>
      </a:dk1>
      <a:lt1>
        <a:srgbClr val="FFFFFF"/>
      </a:lt1>
      <a:dk2>
        <a:srgbClr val="A1EAE0"/>
      </a:dk2>
      <a:lt2>
        <a:srgbClr val="BECCFF"/>
      </a:lt2>
      <a:accent1>
        <a:srgbClr val="778DFD"/>
      </a:accent1>
      <a:accent2>
        <a:srgbClr val="6571FF"/>
      </a:accent2>
      <a:accent3>
        <a:srgbClr val="353599"/>
      </a:accent3>
      <a:accent4>
        <a:srgbClr val="262365"/>
      </a:accent4>
      <a:accent5>
        <a:srgbClr val="FF6880"/>
      </a:accent5>
      <a:accent6>
        <a:srgbClr val="FFFFFF"/>
      </a:accent6>
      <a:hlink>
        <a:srgbClr val="21194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